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8" r:id="rId24"/>
    <p:sldId id="319" r:id="rId25"/>
    <p:sldId id="320" r:id="rId26"/>
    <p:sldId id="273" r:id="rId27"/>
    <p:sldId id="272" r:id="rId28"/>
    <p:sldId id="274" r:id="rId29"/>
    <p:sldId id="275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03" r:id="rId47"/>
    <p:sldId id="305" r:id="rId48"/>
    <p:sldId id="306" r:id="rId49"/>
    <p:sldId id="307" r:id="rId50"/>
    <p:sldId id="308" r:id="rId51"/>
    <p:sldId id="309" r:id="rId52"/>
    <p:sldId id="295" r:id="rId53"/>
    <p:sldId id="29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30040-F5E1-7261-B2BD-894219C2B262}" v="508" dt="2025-07-03T14:59:01.476"/>
    <p1510:client id="{ABDD82D1-F095-0652-6F63-124338AA8693}" v="72" dt="2025-07-04T12:36:36.449"/>
    <p1510:client id="{E94C6EFC-A4D3-FA81-4483-10B568F1DEB6}" v="185" dt="2025-07-04T09:50:04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ill Yards" userId="510981af3225e229" providerId="Windows Live" clId="Web-{56830040-F5E1-7261-B2BD-894219C2B262}"/>
    <pc:docChg chg="addSld delSld modSld addMainMaster delMainMaster">
      <pc:chgData name="Skill Yards" userId="510981af3225e229" providerId="Windows Live" clId="Web-{56830040-F5E1-7261-B2BD-894219C2B262}" dt="2025-07-03T14:58:52.742" v="529"/>
      <pc:docMkLst>
        <pc:docMk/>
      </pc:docMkLst>
      <pc:sldChg chg="addSp delSp modSp mod setBg modClrScheme setClrOvrMap chgLayout">
        <pc:chgData name="Skill Yards" userId="510981af3225e229" providerId="Windows Live" clId="Web-{56830040-F5E1-7261-B2BD-894219C2B262}" dt="2025-07-03T12:20:14.681" v="47"/>
        <pc:sldMkLst>
          <pc:docMk/>
          <pc:sldMk cId="109857222" sldId="256"/>
        </pc:sldMkLst>
        <pc:spChg chg="mod">
          <ac:chgData name="Skill Yards" userId="510981af3225e229" providerId="Windows Live" clId="Web-{56830040-F5E1-7261-B2BD-894219C2B262}" dt="2025-07-03T12:08:59.549" v="2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kill Yards" userId="510981af3225e229" providerId="Windows Live" clId="Web-{56830040-F5E1-7261-B2BD-894219C2B262}" dt="2025-07-03T12:20:14.681" v="4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kill Yards" userId="510981af3225e229" providerId="Windows Live" clId="Web-{56830040-F5E1-7261-B2BD-894219C2B262}" dt="2025-07-03T12:08:59.549" v="2"/>
          <ac:spMkLst>
            <pc:docMk/>
            <pc:sldMk cId="109857222" sldId="256"/>
            <ac:spMk id="9" creationId="{0EECA69B-4C2A-7F31-8019-E90DB3BD49CB}"/>
          </ac:spMkLst>
        </pc:spChg>
        <pc:spChg chg="add">
          <ac:chgData name="Skill Yards" userId="510981af3225e229" providerId="Windows Live" clId="Web-{56830040-F5E1-7261-B2BD-894219C2B262}" dt="2025-07-03T12:08:59.549" v="2"/>
          <ac:spMkLst>
            <pc:docMk/>
            <pc:sldMk cId="109857222" sldId="256"/>
            <ac:spMk id="11" creationId="{857DEAC1-B3AA-6569-0A44-A191DF2F3C67}"/>
          </ac:spMkLst>
        </pc:spChg>
        <pc:picChg chg="add">
          <ac:chgData name="Skill Yards" userId="510981af3225e229" providerId="Windows Live" clId="Web-{56830040-F5E1-7261-B2BD-894219C2B262}" dt="2025-07-03T12:08:59.549" v="2"/>
          <ac:picMkLst>
            <pc:docMk/>
            <pc:sldMk cId="109857222" sldId="256"/>
            <ac:picMk id="4" creationId="{805E7457-8363-1C39-4903-893A8D1F3C64}"/>
          </ac:picMkLst>
        </pc:picChg>
      </pc:sldChg>
      <pc:sldChg chg="addSp delSp modSp new mod setBg">
        <pc:chgData name="Skill Yards" userId="510981af3225e229" providerId="Windows Live" clId="Web-{56830040-F5E1-7261-B2BD-894219C2B262}" dt="2025-07-03T12:20:38.806" v="49" actId="20577"/>
        <pc:sldMkLst>
          <pc:docMk/>
          <pc:sldMk cId="3397998240" sldId="257"/>
        </pc:sldMkLst>
        <pc:spChg chg="mod">
          <ac:chgData name="Skill Yards" userId="510981af3225e229" providerId="Windows Live" clId="Web-{56830040-F5E1-7261-B2BD-894219C2B262}" dt="2025-07-03T12:10:59.974" v="14"/>
          <ac:spMkLst>
            <pc:docMk/>
            <pc:sldMk cId="3397998240" sldId="257"/>
            <ac:spMk id="2" creationId="{4C8BD7D1-453B-BD90-7888-C9C4E8770A59}"/>
          </ac:spMkLst>
        </pc:spChg>
        <pc:spChg chg="mod ord">
          <ac:chgData name="Skill Yards" userId="510981af3225e229" providerId="Windows Live" clId="Web-{56830040-F5E1-7261-B2BD-894219C2B262}" dt="2025-07-03T12:20:38.806" v="49" actId="20577"/>
          <ac:spMkLst>
            <pc:docMk/>
            <pc:sldMk cId="3397998240" sldId="257"/>
            <ac:spMk id="3" creationId="{1F1D799B-4262-F219-354B-B5B21584EA4C}"/>
          </ac:spMkLst>
        </pc:spChg>
        <pc:spChg chg="add del">
          <ac:chgData name="Skill Yards" userId="510981af3225e229" providerId="Windows Live" clId="Web-{56830040-F5E1-7261-B2BD-894219C2B262}" dt="2025-07-03T12:10:55.021" v="11"/>
          <ac:spMkLst>
            <pc:docMk/>
            <pc:sldMk cId="3397998240" sldId="257"/>
            <ac:spMk id="9" creationId="{E49D7415-2F11-44C2-B6AA-13A25B6814B9}"/>
          </ac:spMkLst>
        </pc:spChg>
        <pc:spChg chg="add del">
          <ac:chgData name="Skill Yards" userId="510981af3225e229" providerId="Windows Live" clId="Web-{56830040-F5E1-7261-B2BD-894219C2B262}" dt="2025-07-03T12:10:59.959" v="13"/>
          <ac:spMkLst>
            <pc:docMk/>
            <pc:sldMk cId="3397998240" sldId="257"/>
            <ac:spMk id="15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2:10:59.974" v="14"/>
          <ac:spMkLst>
            <pc:docMk/>
            <pc:sldMk cId="3397998240" sldId="257"/>
            <ac:spMk id="18" creationId="{E49D7415-2F11-44C2-B6AA-13A25B6814B9}"/>
          </ac:spMkLst>
        </pc:spChg>
        <pc:picChg chg="add mod">
          <ac:chgData name="Skill Yards" userId="510981af3225e229" providerId="Windows Live" clId="Web-{56830040-F5E1-7261-B2BD-894219C2B262}" dt="2025-07-03T12:11:13.428" v="17" actId="1076"/>
          <ac:picMkLst>
            <pc:docMk/>
            <pc:sldMk cId="3397998240" sldId="257"/>
            <ac:picMk id="4" creationId="{4FF4103D-513A-D555-7C93-D7C586BD32A7}"/>
          </ac:picMkLst>
        </pc:picChg>
        <pc:cxnChg chg="add del">
          <ac:chgData name="Skill Yards" userId="510981af3225e229" providerId="Windows Live" clId="Web-{56830040-F5E1-7261-B2BD-894219C2B262}" dt="2025-07-03T12:10:55.021" v="11"/>
          <ac:cxnSpMkLst>
            <pc:docMk/>
            <pc:sldMk cId="3397998240" sldId="257"/>
            <ac:cxnSpMk id="11" creationId="{D2E57F3D-33BE-4306-87E6-245763719516}"/>
          </ac:cxnSpMkLst>
        </pc:cxnChg>
        <pc:cxnChg chg="add del">
          <ac:chgData name="Skill Yards" userId="510981af3225e229" providerId="Windows Live" clId="Web-{56830040-F5E1-7261-B2BD-894219C2B262}" dt="2025-07-03T12:10:55.021" v="11"/>
          <ac:cxnSpMkLst>
            <pc:docMk/>
            <pc:sldMk cId="3397998240" sldId="257"/>
            <ac:cxnSpMk id="13" creationId="{8E0104E4-99BC-494F-8342-F250828E574F}"/>
          </ac:cxnSpMkLst>
        </pc:cxnChg>
        <pc:cxnChg chg="add del">
          <ac:chgData name="Skill Yards" userId="510981af3225e229" providerId="Windows Live" clId="Web-{56830040-F5E1-7261-B2BD-894219C2B262}" dt="2025-07-03T12:10:59.959" v="13"/>
          <ac:cxnSpMkLst>
            <pc:docMk/>
            <pc:sldMk cId="3397998240" sldId="257"/>
            <ac:cxnSpMk id="16" creationId="{D2E57F3D-33BE-4306-87E6-245763719516}"/>
          </ac:cxnSpMkLst>
        </pc:cxnChg>
        <pc:cxnChg chg="add">
          <ac:chgData name="Skill Yards" userId="510981af3225e229" providerId="Windows Live" clId="Web-{56830040-F5E1-7261-B2BD-894219C2B262}" dt="2025-07-03T12:10:59.974" v="14"/>
          <ac:cxnSpMkLst>
            <pc:docMk/>
            <pc:sldMk cId="3397998240" sldId="257"/>
            <ac:cxnSpMk id="19" creationId="{D2E57F3D-33BE-4306-87E6-245763719516}"/>
          </ac:cxnSpMkLst>
        </pc:cxnChg>
        <pc:cxnChg chg="add">
          <ac:chgData name="Skill Yards" userId="510981af3225e229" providerId="Windows Live" clId="Web-{56830040-F5E1-7261-B2BD-894219C2B262}" dt="2025-07-03T12:10:59.974" v="14"/>
          <ac:cxnSpMkLst>
            <pc:docMk/>
            <pc:sldMk cId="3397998240" sldId="257"/>
            <ac:cxnSpMk id="20" creationId="{8E0104E4-99BC-494F-8342-F250828E574F}"/>
          </ac:cxnSpMkLst>
        </pc:cxnChg>
      </pc:sldChg>
      <pc:sldChg chg="addSp delSp modSp new mod setBg setClrOvrMap">
        <pc:chgData name="Skill Yards" userId="510981af3225e229" providerId="Windows Live" clId="Web-{56830040-F5E1-7261-B2BD-894219C2B262}" dt="2025-07-03T12:12:41.650" v="28"/>
        <pc:sldMkLst>
          <pc:docMk/>
          <pc:sldMk cId="1808052738" sldId="258"/>
        </pc:sldMkLst>
        <pc:spChg chg="mod">
          <ac:chgData name="Skill Yards" userId="510981af3225e229" providerId="Windows Live" clId="Web-{56830040-F5E1-7261-B2BD-894219C2B262}" dt="2025-07-03T12:12:41.650" v="28"/>
          <ac:spMkLst>
            <pc:docMk/>
            <pc:sldMk cId="1808052738" sldId="258"/>
            <ac:spMk id="2" creationId="{28280D11-07BD-2326-795D-A9E0A565915D}"/>
          </ac:spMkLst>
        </pc:spChg>
        <pc:spChg chg="del mod">
          <ac:chgData name="Skill Yards" userId="510981af3225e229" providerId="Windows Live" clId="Web-{56830040-F5E1-7261-B2BD-894219C2B262}" dt="2025-07-03T12:11:54.867" v="24"/>
          <ac:spMkLst>
            <pc:docMk/>
            <pc:sldMk cId="1808052738" sldId="258"/>
            <ac:spMk id="3" creationId="{766AC67C-A11F-C77E-1EB9-253E7D2C19E3}"/>
          </ac:spMkLst>
        </pc:spChg>
        <pc:spChg chg="add mod">
          <ac:chgData name="Skill Yards" userId="510981af3225e229" providerId="Windows Live" clId="Web-{56830040-F5E1-7261-B2BD-894219C2B262}" dt="2025-07-03T12:12:41.650" v="28"/>
          <ac:spMkLst>
            <pc:docMk/>
            <pc:sldMk cId="1808052738" sldId="258"/>
            <ac:spMk id="4" creationId="{5EAA27CD-ABA4-0F34-BC37-EC8BE09A7F2C}"/>
          </ac:spMkLst>
        </pc:spChg>
        <pc:spChg chg="add del">
          <ac:chgData name="Skill Yards" userId="510981af3225e229" providerId="Windows Live" clId="Web-{56830040-F5E1-7261-B2BD-894219C2B262}" dt="2025-07-03T12:12:41.650" v="28"/>
          <ac:spMkLst>
            <pc:docMk/>
            <pc:sldMk cId="1808052738" sldId="258"/>
            <ac:spMk id="13" creationId="{33E93247-6229-44AB-A550-739E971E690B}"/>
          </ac:spMkLst>
        </pc:spChg>
        <pc:spChg chg="add del">
          <ac:chgData name="Skill Yards" userId="510981af3225e229" providerId="Windows Live" clId="Web-{56830040-F5E1-7261-B2BD-894219C2B262}" dt="2025-07-03T12:12:41.650" v="28"/>
          <ac:spMkLst>
            <pc:docMk/>
            <pc:sldMk cId="1808052738" sldId="258"/>
            <ac:spMk id="15" creationId="{6BB6B482-ACCA-4938-8AEA-49D525C17221}"/>
          </ac:spMkLst>
        </pc:spChg>
        <pc:spChg chg="add">
          <ac:chgData name="Skill Yards" userId="510981af3225e229" providerId="Windows Live" clId="Web-{56830040-F5E1-7261-B2BD-894219C2B262}" dt="2025-07-03T12:12:41.650" v="28"/>
          <ac:spMkLst>
            <pc:docMk/>
            <pc:sldMk cId="1808052738" sldId="258"/>
            <ac:spMk id="22" creationId="{E49D7415-2F11-44C2-B6AA-13A25B6814B9}"/>
          </ac:spMkLst>
        </pc:spChg>
        <pc:picChg chg="add mod ord">
          <ac:chgData name="Skill Yards" userId="510981af3225e229" providerId="Windows Live" clId="Web-{56830040-F5E1-7261-B2BD-894219C2B262}" dt="2025-07-03T12:12:41.650" v="28"/>
          <ac:picMkLst>
            <pc:docMk/>
            <pc:sldMk cId="1808052738" sldId="258"/>
            <ac:picMk id="5" creationId="{C1BAE10D-3F3F-FAFA-A776-A2B2057029D8}"/>
          </ac:picMkLst>
        </pc:picChg>
        <pc:cxnChg chg="add del">
          <ac:chgData name="Skill Yards" userId="510981af3225e229" providerId="Windows Live" clId="Web-{56830040-F5E1-7261-B2BD-894219C2B262}" dt="2025-07-03T12:12:41.650" v="28"/>
          <ac:cxnSpMkLst>
            <pc:docMk/>
            <pc:sldMk cId="1808052738" sldId="258"/>
            <ac:cxnSpMk id="9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2:12:41.650" v="28"/>
          <ac:cxnSpMkLst>
            <pc:docMk/>
            <pc:sldMk cId="1808052738" sldId="258"/>
            <ac:cxnSpMk id="11" creationId="{085AA86F-6A4D-4BCB-A045-D992CDC2959B}"/>
          </ac:cxnSpMkLst>
        </pc:cxnChg>
        <pc:cxnChg chg="add del">
          <ac:chgData name="Skill Yards" userId="510981af3225e229" providerId="Windows Live" clId="Web-{56830040-F5E1-7261-B2BD-894219C2B262}" dt="2025-07-03T12:12:41.650" v="28"/>
          <ac:cxnSpMkLst>
            <pc:docMk/>
            <pc:sldMk cId="1808052738" sldId="258"/>
            <ac:cxnSpMk id="17" creationId="{EE2E603F-4A95-4FE8-BB06-211DFD75DBEF}"/>
          </ac:cxnSpMkLst>
        </pc:cxnChg>
        <pc:cxnChg chg="add">
          <ac:chgData name="Skill Yards" userId="510981af3225e229" providerId="Windows Live" clId="Web-{56830040-F5E1-7261-B2BD-894219C2B262}" dt="2025-07-03T12:12:41.650" v="28"/>
          <ac:cxnSpMkLst>
            <pc:docMk/>
            <pc:sldMk cId="1808052738" sldId="258"/>
            <ac:cxnSpMk id="26" creationId="{B810270D-76A7-44B3-9746-7EDF5788602E}"/>
          </ac:cxnSpMkLst>
        </pc:cxnChg>
      </pc:sldChg>
      <pc:sldChg chg="addSp modSp new mod setBg">
        <pc:chgData name="Skill Yards" userId="510981af3225e229" providerId="Windows Live" clId="Web-{56830040-F5E1-7261-B2BD-894219C2B262}" dt="2025-07-03T12:15:16.561" v="45" actId="20577"/>
        <pc:sldMkLst>
          <pc:docMk/>
          <pc:sldMk cId="817966859" sldId="259"/>
        </pc:sldMkLst>
        <pc:spChg chg="mod">
          <ac:chgData name="Skill Yards" userId="510981af3225e229" providerId="Windows Live" clId="Web-{56830040-F5E1-7261-B2BD-894219C2B262}" dt="2025-07-03T12:14:40.154" v="41"/>
          <ac:spMkLst>
            <pc:docMk/>
            <pc:sldMk cId="817966859" sldId="259"/>
            <ac:spMk id="2" creationId="{E5BC837F-BF9B-74DE-E993-B5942754E208}"/>
          </ac:spMkLst>
        </pc:spChg>
        <pc:spChg chg="mod">
          <ac:chgData name="Skill Yards" userId="510981af3225e229" providerId="Windows Live" clId="Web-{56830040-F5E1-7261-B2BD-894219C2B262}" dt="2025-07-03T12:15:16.561" v="45" actId="20577"/>
          <ac:spMkLst>
            <pc:docMk/>
            <pc:sldMk cId="817966859" sldId="259"/>
            <ac:spMk id="3" creationId="{C967BC14-2277-888B-1D5A-AAC068CC77C9}"/>
          </ac:spMkLst>
        </pc:spChg>
        <pc:spChg chg="add">
          <ac:chgData name="Skill Yards" userId="510981af3225e229" providerId="Windows Live" clId="Web-{56830040-F5E1-7261-B2BD-894219C2B262}" dt="2025-07-03T12:14:40.154" v="41"/>
          <ac:spMkLst>
            <pc:docMk/>
            <pc:sldMk cId="817966859" sldId="259"/>
            <ac:spMk id="13" creationId="{33E93247-6229-44AB-A550-739E971E690B}"/>
          </ac:spMkLst>
        </pc:spChg>
        <pc:picChg chg="add mod">
          <ac:chgData name="Skill Yards" userId="510981af3225e229" providerId="Windows Live" clId="Web-{56830040-F5E1-7261-B2BD-894219C2B262}" dt="2025-07-03T12:14:40.154" v="41"/>
          <ac:picMkLst>
            <pc:docMk/>
            <pc:sldMk cId="817966859" sldId="259"/>
            <ac:picMk id="4" creationId="{37CCF7E5-D8D2-6381-E3F7-AA6537F07E61}"/>
          </ac:picMkLst>
        </pc:picChg>
        <pc:cxnChg chg="add">
          <ac:chgData name="Skill Yards" userId="510981af3225e229" providerId="Windows Live" clId="Web-{56830040-F5E1-7261-B2BD-894219C2B262}" dt="2025-07-03T12:14:40.154" v="41"/>
          <ac:cxnSpMkLst>
            <pc:docMk/>
            <pc:sldMk cId="817966859" sldId="259"/>
            <ac:cxnSpMk id="9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14:40.154" v="41"/>
          <ac:cxnSpMkLst>
            <pc:docMk/>
            <pc:sldMk cId="817966859" sldId="259"/>
            <ac:cxnSpMk id="11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2:14:40.154" v="41"/>
          <ac:cxnSpMkLst>
            <pc:docMk/>
            <pc:sldMk cId="817966859" sldId="259"/>
            <ac:cxnSpMk id="15" creationId="{F7491F31-6557-2984-60B7-24907747D89D}"/>
          </ac:cxnSpMkLst>
        </pc:cxnChg>
      </pc:sldChg>
      <pc:sldChg chg="addSp delSp modSp new mod setBg">
        <pc:chgData name="Skill Yards" userId="510981af3225e229" providerId="Windows Live" clId="Web-{56830040-F5E1-7261-B2BD-894219C2B262}" dt="2025-07-03T12:27:22.945" v="95" actId="20577"/>
        <pc:sldMkLst>
          <pc:docMk/>
          <pc:sldMk cId="192200919" sldId="260"/>
        </pc:sldMkLst>
        <pc:spChg chg="mod">
          <ac:chgData name="Skill Yards" userId="510981af3225e229" providerId="Windows Live" clId="Web-{56830040-F5E1-7261-B2BD-894219C2B262}" dt="2025-07-03T12:27:07.866" v="92"/>
          <ac:spMkLst>
            <pc:docMk/>
            <pc:sldMk cId="192200919" sldId="260"/>
            <ac:spMk id="2" creationId="{4639906E-0AB8-6F18-5AD7-4982C0291D8C}"/>
          </ac:spMkLst>
        </pc:spChg>
        <pc:spChg chg="del">
          <ac:chgData name="Skill Yards" userId="510981af3225e229" providerId="Windows Live" clId="Web-{56830040-F5E1-7261-B2BD-894219C2B262}" dt="2025-07-03T12:26:43.928" v="88"/>
          <ac:spMkLst>
            <pc:docMk/>
            <pc:sldMk cId="192200919" sldId="260"/>
            <ac:spMk id="3" creationId="{4BD7A30E-2D23-50DA-BF6C-B65C306EAA98}"/>
          </ac:spMkLst>
        </pc:spChg>
        <pc:spChg chg="add mod">
          <ac:chgData name="Skill Yards" userId="510981af3225e229" providerId="Windows Live" clId="Web-{56830040-F5E1-7261-B2BD-894219C2B262}" dt="2025-07-03T12:27:22.945" v="95" actId="20577"/>
          <ac:spMkLst>
            <pc:docMk/>
            <pc:sldMk cId="192200919" sldId="260"/>
            <ac:spMk id="5" creationId="{68F56016-A755-55B7-7331-6AA99C647129}"/>
          </ac:spMkLst>
        </pc:spChg>
        <pc:spChg chg="add">
          <ac:chgData name="Skill Yards" userId="510981af3225e229" providerId="Windows Live" clId="Web-{56830040-F5E1-7261-B2BD-894219C2B262}" dt="2025-07-03T12:27:07.866" v="92"/>
          <ac:spMkLst>
            <pc:docMk/>
            <pc:sldMk cId="192200919" sldId="260"/>
            <ac:spMk id="10" creationId="{E49D7415-2F11-44C2-B6AA-13A25B6814B9}"/>
          </ac:spMkLst>
        </pc:spChg>
        <pc:picChg chg="add mod ord">
          <ac:chgData name="Skill Yards" userId="510981af3225e229" providerId="Windows Live" clId="Web-{56830040-F5E1-7261-B2BD-894219C2B262}" dt="2025-07-03T12:27:07.866" v="92"/>
          <ac:picMkLst>
            <pc:docMk/>
            <pc:sldMk cId="192200919" sldId="260"/>
            <ac:picMk id="4" creationId="{751F2F43-BB7A-9845-C46A-AC0A7C3DB244}"/>
          </ac:picMkLst>
        </pc:picChg>
        <pc:cxnChg chg="add">
          <ac:chgData name="Skill Yards" userId="510981af3225e229" providerId="Windows Live" clId="Web-{56830040-F5E1-7261-B2BD-894219C2B262}" dt="2025-07-03T12:27:07.866" v="92"/>
          <ac:cxnSpMkLst>
            <pc:docMk/>
            <pc:sldMk cId="192200919" sldId="260"/>
            <ac:cxnSpMk id="12" creationId="{511FC409-B3C2-4F68-865C-C5333D6F2710}"/>
          </ac:cxnSpMkLst>
        </pc:cxnChg>
        <pc:cxnChg chg="add">
          <ac:chgData name="Skill Yards" userId="510981af3225e229" providerId="Windows Live" clId="Web-{56830040-F5E1-7261-B2BD-894219C2B262}" dt="2025-07-03T12:27:07.866" v="92"/>
          <ac:cxnSpMkLst>
            <pc:docMk/>
            <pc:sldMk cId="192200919" sldId="260"/>
            <ac:cxnSpMk id="14" creationId="{B810270D-76A7-44B3-9746-7EDF5788602E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2:22:47.983" v="60"/>
        <pc:sldMkLst>
          <pc:docMk/>
          <pc:sldMk cId="2544350954" sldId="261"/>
        </pc:sldMkLst>
        <pc:spChg chg="mod">
          <ac:chgData name="Skill Yards" userId="510981af3225e229" providerId="Windows Live" clId="Web-{56830040-F5E1-7261-B2BD-894219C2B262}" dt="2025-07-03T12:22:47.983" v="60"/>
          <ac:spMkLst>
            <pc:docMk/>
            <pc:sldMk cId="2544350954" sldId="261"/>
            <ac:spMk id="3" creationId="{2F7B146D-B4CA-7D0F-A03E-FF25DCE7DB65}"/>
          </ac:spMkLst>
        </pc:spChg>
        <pc:spChg chg="del">
          <ac:chgData name="Skill Yards" userId="510981af3225e229" providerId="Windows Live" clId="Web-{56830040-F5E1-7261-B2BD-894219C2B262}" dt="2025-07-03T12:22:47.983" v="60"/>
          <ac:spMkLst>
            <pc:docMk/>
            <pc:sldMk cId="2544350954" sldId="261"/>
            <ac:spMk id="13" creationId="{530D17CF-A21C-3D5E-1C34-788CF5FD2F16}"/>
          </ac:spMkLst>
        </pc:spChg>
        <pc:spChg chg="add">
          <ac:chgData name="Skill Yards" userId="510981af3225e229" providerId="Windows Live" clId="Web-{56830040-F5E1-7261-B2BD-894219C2B262}" dt="2025-07-03T12:22:47.983" v="60"/>
          <ac:spMkLst>
            <pc:docMk/>
            <pc:sldMk cId="2544350954" sldId="261"/>
            <ac:spMk id="24" creationId="{33E93247-6229-44AB-A550-739E971E690B}"/>
          </ac:spMkLst>
        </pc:spChg>
        <pc:picChg chg="del">
          <ac:chgData name="Skill Yards" userId="510981af3225e229" providerId="Windows Live" clId="Web-{56830040-F5E1-7261-B2BD-894219C2B262}" dt="2025-07-03T12:22:40.435" v="57"/>
          <ac:picMkLst>
            <pc:docMk/>
            <pc:sldMk cId="2544350954" sldId="261"/>
            <ac:picMk id="4" creationId="{50D14FB1-A673-A677-EEDE-7672137085A5}"/>
          </ac:picMkLst>
        </pc:picChg>
        <pc:picChg chg="add mod">
          <ac:chgData name="Skill Yards" userId="510981af3225e229" providerId="Windows Live" clId="Web-{56830040-F5E1-7261-B2BD-894219C2B262}" dt="2025-07-03T12:22:47.983" v="60"/>
          <ac:picMkLst>
            <pc:docMk/>
            <pc:sldMk cId="2544350954" sldId="261"/>
            <ac:picMk id="5" creationId="{6242E451-A365-96DE-4ECC-3FB60C93591D}"/>
          </ac:picMkLst>
        </pc:picChg>
        <pc:cxnChg chg="del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9" creationId="{65B266BA-2718-3318-CA0D-B03A5FF16299}"/>
          </ac:cxnSpMkLst>
        </pc:cxnChg>
        <pc:cxnChg chg="del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11" creationId="{82C96D90-A56C-9B92-3C47-14B78BC4D4FF}"/>
          </ac:cxnSpMkLst>
        </pc:cxnChg>
        <pc:cxnChg chg="del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15" creationId="{E6B14891-8E53-05F2-93A5-51C181C58EBB}"/>
          </ac:cxnSpMkLst>
        </pc:cxnChg>
        <pc:cxnChg chg="add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20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22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2:22:47.983" v="60"/>
          <ac:cxnSpMkLst>
            <pc:docMk/>
            <pc:sldMk cId="2544350954" sldId="261"/>
            <ac:cxnSpMk id="26" creationId="{F7491F31-6557-2984-60B7-24907747D89D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2:24:24.017" v="75" actId="14100"/>
        <pc:sldMkLst>
          <pc:docMk/>
          <pc:sldMk cId="1067353118" sldId="262"/>
        </pc:sldMkLst>
        <pc:spChg chg="mod">
          <ac:chgData name="Skill Yards" userId="510981af3225e229" providerId="Windows Live" clId="Web-{56830040-F5E1-7261-B2BD-894219C2B262}" dt="2025-07-03T12:24:07.860" v="71"/>
          <ac:spMkLst>
            <pc:docMk/>
            <pc:sldMk cId="1067353118" sldId="262"/>
            <ac:spMk id="2" creationId="{7527C365-D63A-028D-B507-16ED237094A3}"/>
          </ac:spMkLst>
        </pc:spChg>
        <pc:spChg chg="mod">
          <ac:chgData name="Skill Yards" userId="510981af3225e229" providerId="Windows Live" clId="Web-{56830040-F5E1-7261-B2BD-894219C2B262}" dt="2025-07-03T12:24:24.017" v="75" actId="14100"/>
          <ac:spMkLst>
            <pc:docMk/>
            <pc:sldMk cId="1067353118" sldId="262"/>
            <ac:spMk id="3" creationId="{21B6EAD6-C5AE-8DF2-77FF-524B73490723}"/>
          </ac:spMkLst>
        </pc:spChg>
        <pc:spChg chg="del">
          <ac:chgData name="Skill Yards" userId="510981af3225e229" providerId="Windows Live" clId="Web-{56830040-F5E1-7261-B2BD-894219C2B262}" dt="2025-07-03T12:24:07.860" v="71"/>
          <ac:spMkLst>
            <pc:docMk/>
            <pc:sldMk cId="1067353118" sldId="262"/>
            <ac:spMk id="24" creationId="{08DAAF1E-5002-6C43-3ED4-5561BDF15012}"/>
          </ac:spMkLst>
        </pc:spChg>
        <pc:spChg chg="add">
          <ac:chgData name="Skill Yards" userId="510981af3225e229" providerId="Windows Live" clId="Web-{56830040-F5E1-7261-B2BD-894219C2B262}" dt="2025-07-03T12:24:07.860" v="71"/>
          <ac:spMkLst>
            <pc:docMk/>
            <pc:sldMk cId="1067353118" sldId="262"/>
            <ac:spMk id="31" creationId="{E49D7415-2F11-44C2-B6AA-13A25B6814B9}"/>
          </ac:spMkLst>
        </pc:spChg>
        <pc:picChg chg="add mod">
          <ac:chgData name="Skill Yards" userId="510981af3225e229" providerId="Windows Live" clId="Web-{56830040-F5E1-7261-B2BD-894219C2B262}" dt="2025-07-03T12:24:07.860" v="71"/>
          <ac:picMkLst>
            <pc:docMk/>
            <pc:sldMk cId="1067353118" sldId="262"/>
            <ac:picMk id="4" creationId="{D1AF8A1E-1F51-BBE7-FCA7-20E55B29A825}"/>
          </ac:picMkLst>
        </pc:picChg>
        <pc:picChg chg="del">
          <ac:chgData name="Skill Yards" userId="510981af3225e229" providerId="Windows Live" clId="Web-{56830040-F5E1-7261-B2BD-894219C2B262}" dt="2025-07-03T12:23:58.704" v="69"/>
          <ac:picMkLst>
            <pc:docMk/>
            <pc:sldMk cId="1067353118" sldId="262"/>
            <ac:picMk id="5" creationId="{87BB11A8-1377-6E9B-7247-7E9361F98A77}"/>
          </ac:picMkLst>
        </pc:picChg>
        <pc:cxnChg chg="del">
          <ac:chgData name="Skill Yards" userId="510981af3225e229" providerId="Windows Live" clId="Web-{56830040-F5E1-7261-B2BD-894219C2B262}" dt="2025-07-03T12:24:07.860" v="71"/>
          <ac:cxnSpMkLst>
            <pc:docMk/>
            <pc:sldMk cId="1067353118" sldId="262"/>
            <ac:cxnSpMk id="20" creationId="{308B5E57-3BD2-140E-8393-DA1A5BC1ED8A}"/>
          </ac:cxnSpMkLst>
        </pc:cxnChg>
        <pc:cxnChg chg="del">
          <ac:chgData name="Skill Yards" userId="510981af3225e229" providerId="Windows Live" clId="Web-{56830040-F5E1-7261-B2BD-894219C2B262}" dt="2025-07-03T12:24:07.860" v="71"/>
          <ac:cxnSpMkLst>
            <pc:docMk/>
            <pc:sldMk cId="1067353118" sldId="262"/>
            <ac:cxnSpMk id="22" creationId="{A200EBE9-C517-00D6-72B4-8BD082F803E2}"/>
          </ac:cxnSpMkLst>
        </pc:cxnChg>
        <pc:cxnChg chg="del">
          <ac:chgData name="Skill Yards" userId="510981af3225e229" providerId="Windows Live" clId="Web-{56830040-F5E1-7261-B2BD-894219C2B262}" dt="2025-07-03T12:24:07.860" v="71"/>
          <ac:cxnSpMkLst>
            <pc:docMk/>
            <pc:sldMk cId="1067353118" sldId="262"/>
            <ac:cxnSpMk id="26" creationId="{3B40688D-BACD-BA84-7294-F36476CBA452}"/>
          </ac:cxnSpMkLst>
        </pc:cxnChg>
        <pc:cxnChg chg="add">
          <ac:chgData name="Skill Yards" userId="510981af3225e229" providerId="Windows Live" clId="Web-{56830040-F5E1-7261-B2BD-894219C2B262}" dt="2025-07-03T12:24:07.860" v="71"/>
          <ac:cxnSpMkLst>
            <pc:docMk/>
            <pc:sldMk cId="1067353118" sldId="262"/>
            <ac:cxnSpMk id="33" creationId="{D2E57F3D-33BE-4306-87E6-245763719516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2:26:06.614" v="87" actId="14100"/>
        <pc:sldMkLst>
          <pc:docMk/>
          <pc:sldMk cId="1192835612" sldId="263"/>
        </pc:sldMkLst>
        <pc:spChg chg="mod">
          <ac:chgData name="Skill Yards" userId="510981af3225e229" providerId="Windows Live" clId="Web-{56830040-F5E1-7261-B2BD-894219C2B262}" dt="2025-07-03T12:25:43.395" v="84"/>
          <ac:spMkLst>
            <pc:docMk/>
            <pc:sldMk cId="1192835612" sldId="263"/>
            <ac:spMk id="2" creationId="{014F5066-7040-762A-3147-8C5B66D0BD2F}"/>
          </ac:spMkLst>
        </pc:spChg>
        <pc:spChg chg="mod">
          <ac:chgData name="Skill Yards" userId="510981af3225e229" providerId="Windows Live" clId="Web-{56830040-F5E1-7261-B2BD-894219C2B262}" dt="2025-07-03T12:25:43.395" v="84"/>
          <ac:spMkLst>
            <pc:docMk/>
            <pc:sldMk cId="1192835612" sldId="263"/>
            <ac:spMk id="3" creationId="{115ADE8B-C642-4553-97B0-633698861222}"/>
          </ac:spMkLst>
        </pc:spChg>
        <pc:spChg chg="del">
          <ac:chgData name="Skill Yards" userId="510981af3225e229" providerId="Windows Live" clId="Web-{56830040-F5E1-7261-B2BD-894219C2B262}" dt="2025-07-03T12:25:43.395" v="84"/>
          <ac:spMkLst>
            <pc:docMk/>
            <pc:sldMk cId="1192835612" sldId="263"/>
            <ac:spMk id="31" creationId="{470BC7AB-6452-8EFB-048D-D85F081B3AE8}"/>
          </ac:spMkLst>
        </pc:spChg>
        <pc:spChg chg="add">
          <ac:chgData name="Skill Yards" userId="510981af3225e229" providerId="Windows Live" clId="Web-{56830040-F5E1-7261-B2BD-894219C2B262}" dt="2025-07-03T12:25:43.395" v="84"/>
          <ac:spMkLst>
            <pc:docMk/>
            <pc:sldMk cId="1192835612" sldId="263"/>
            <ac:spMk id="42" creationId="{33E93247-6229-44AB-A550-739E971E690B}"/>
          </ac:spMkLst>
        </pc:spChg>
        <pc:picChg chg="del">
          <ac:chgData name="Skill Yards" userId="510981af3225e229" providerId="Windows Live" clId="Web-{56830040-F5E1-7261-B2BD-894219C2B262}" dt="2025-07-03T12:25:38.066" v="82"/>
          <ac:picMkLst>
            <pc:docMk/>
            <pc:sldMk cId="1192835612" sldId="263"/>
            <ac:picMk id="4" creationId="{B9799581-11A8-CE42-CCFB-2650D1CFE74E}"/>
          </ac:picMkLst>
        </pc:picChg>
        <pc:picChg chg="add mod">
          <ac:chgData name="Skill Yards" userId="510981af3225e229" providerId="Windows Live" clId="Web-{56830040-F5E1-7261-B2BD-894219C2B262}" dt="2025-07-03T12:26:06.614" v="87" actId="14100"/>
          <ac:picMkLst>
            <pc:docMk/>
            <pc:sldMk cId="1192835612" sldId="263"/>
            <ac:picMk id="5" creationId="{47A8FF0B-BE3E-7B2D-7AF6-11865FD4DFA9}"/>
          </ac:picMkLst>
        </pc:picChg>
        <pc:cxnChg chg="del">
          <ac:chgData name="Skill Yards" userId="510981af3225e229" providerId="Windows Live" clId="Web-{56830040-F5E1-7261-B2BD-894219C2B262}" dt="2025-07-03T12:25:43.395" v="84"/>
          <ac:cxnSpMkLst>
            <pc:docMk/>
            <pc:sldMk cId="1192835612" sldId="263"/>
            <ac:cxnSpMk id="33" creationId="{637ED399-39C9-DA36-23C0-F8BD6E6FBA0E}"/>
          </ac:cxnSpMkLst>
        </pc:cxnChg>
        <pc:cxnChg chg="add">
          <ac:chgData name="Skill Yards" userId="510981af3225e229" providerId="Windows Live" clId="Web-{56830040-F5E1-7261-B2BD-894219C2B262}" dt="2025-07-03T12:25:43.395" v="84"/>
          <ac:cxnSpMkLst>
            <pc:docMk/>
            <pc:sldMk cId="1192835612" sldId="263"/>
            <ac:cxnSpMk id="38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25:43.395" v="84"/>
          <ac:cxnSpMkLst>
            <pc:docMk/>
            <pc:sldMk cId="1192835612" sldId="263"/>
            <ac:cxnSpMk id="40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2:25:43.395" v="84"/>
          <ac:cxnSpMkLst>
            <pc:docMk/>
            <pc:sldMk cId="1192835612" sldId="263"/>
            <ac:cxnSpMk id="44" creationId="{F9600FFC-92AF-4AD3-9595-B0E23476BD05}"/>
          </ac:cxnSpMkLst>
        </pc:cxnChg>
      </pc:sldChg>
      <pc:sldChg chg="addSp delSp modSp new mod setBg setClrOvrMap">
        <pc:chgData name="Skill Yards" userId="510981af3225e229" providerId="Windows Live" clId="Web-{56830040-F5E1-7261-B2BD-894219C2B262}" dt="2025-07-03T12:28:39.057" v="101"/>
        <pc:sldMkLst>
          <pc:docMk/>
          <pc:sldMk cId="1641065896" sldId="264"/>
        </pc:sldMkLst>
        <pc:spChg chg="mod">
          <ac:chgData name="Skill Yards" userId="510981af3225e229" providerId="Windows Live" clId="Web-{56830040-F5E1-7261-B2BD-894219C2B262}" dt="2025-07-03T12:28:39.057" v="101"/>
          <ac:spMkLst>
            <pc:docMk/>
            <pc:sldMk cId="1641065896" sldId="264"/>
            <ac:spMk id="2" creationId="{EDC7E641-3BEA-000F-02BD-2F9AFCD2AA41}"/>
          </ac:spMkLst>
        </pc:spChg>
        <pc:spChg chg="del mod">
          <ac:chgData name="Skill Yards" userId="510981af3225e229" providerId="Windows Live" clId="Web-{56830040-F5E1-7261-B2BD-894219C2B262}" dt="2025-07-03T12:28:39.057" v="101"/>
          <ac:spMkLst>
            <pc:docMk/>
            <pc:sldMk cId="1641065896" sldId="264"/>
            <ac:spMk id="3" creationId="{F1D477AE-EF45-910A-0F6C-02A7BC98CCAB}"/>
          </ac:spMkLst>
        </pc:spChg>
        <pc:spChg chg="add del">
          <ac:chgData name="Skill Yards" userId="510981af3225e229" providerId="Windows Live" clId="Web-{56830040-F5E1-7261-B2BD-894219C2B262}" dt="2025-07-03T12:28:39.057" v="101"/>
          <ac:spMkLst>
            <pc:docMk/>
            <pc:sldMk cId="1641065896" sldId="264"/>
            <ac:spMk id="9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2:28:39.057" v="101"/>
          <ac:spMkLst>
            <pc:docMk/>
            <pc:sldMk cId="1641065896" sldId="264"/>
            <ac:spMk id="22" creationId="{33E93247-6229-44AB-A550-739E971E690B}"/>
          </ac:spMkLst>
        </pc:spChg>
        <pc:spChg chg="add">
          <ac:chgData name="Skill Yards" userId="510981af3225e229" providerId="Windows Live" clId="Web-{56830040-F5E1-7261-B2BD-894219C2B262}" dt="2025-07-03T12:28:39.057" v="101"/>
          <ac:spMkLst>
            <pc:docMk/>
            <pc:sldMk cId="1641065896" sldId="264"/>
            <ac:spMk id="24" creationId="{A5D67320-FCFD-4931-AAF7-C6C853329C7F}"/>
          </ac:spMkLst>
        </pc:spChg>
        <pc:picChg chg="add mod">
          <ac:chgData name="Skill Yards" userId="510981af3225e229" providerId="Windows Live" clId="Web-{56830040-F5E1-7261-B2BD-894219C2B262}" dt="2025-07-03T12:28:39.057" v="101"/>
          <ac:picMkLst>
            <pc:docMk/>
            <pc:sldMk cId="1641065896" sldId="264"/>
            <ac:picMk id="5" creationId="{0F2303EC-2372-C8D8-0F75-6C12ED2D50F5}"/>
          </ac:picMkLst>
        </pc:picChg>
        <pc:cxnChg chg="add del">
          <ac:chgData name="Skill Yards" userId="510981af3225e229" providerId="Windows Live" clId="Web-{56830040-F5E1-7261-B2BD-894219C2B262}" dt="2025-07-03T12:28:39.057" v="101"/>
          <ac:cxnSpMkLst>
            <pc:docMk/>
            <pc:sldMk cId="1641065896" sldId="264"/>
            <ac:cxnSpMk id="11" creationId="{511FC409-B3C2-4F68-865C-C5333D6F2710}"/>
          </ac:cxnSpMkLst>
        </pc:cxnChg>
        <pc:cxnChg chg="add del">
          <ac:chgData name="Skill Yards" userId="510981af3225e229" providerId="Windows Live" clId="Web-{56830040-F5E1-7261-B2BD-894219C2B262}" dt="2025-07-03T12:28:39.057" v="101"/>
          <ac:cxnSpMkLst>
            <pc:docMk/>
            <pc:sldMk cId="1641065896" sldId="264"/>
            <ac:cxnSpMk id="13" creationId="{B810270D-76A7-44B3-9746-7EDF5788602E}"/>
          </ac:cxnSpMkLst>
        </pc:cxnChg>
        <pc:cxnChg chg="add">
          <ac:chgData name="Skill Yards" userId="510981af3225e229" providerId="Windows Live" clId="Web-{56830040-F5E1-7261-B2BD-894219C2B262}" dt="2025-07-03T12:28:39.057" v="101"/>
          <ac:cxnSpMkLst>
            <pc:docMk/>
            <pc:sldMk cId="1641065896" sldId="264"/>
            <ac:cxnSpMk id="18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28:39.057" v="101"/>
          <ac:cxnSpMkLst>
            <pc:docMk/>
            <pc:sldMk cId="1641065896" sldId="264"/>
            <ac:cxnSpMk id="20" creationId="{085AA86F-6A4D-4BCB-A045-D992CDC2959B}"/>
          </ac:cxnSpMkLst>
        </pc:cxnChg>
      </pc:sldChg>
      <pc:sldChg chg="addSp modSp new mod setBg">
        <pc:chgData name="Skill Yards" userId="510981af3225e229" providerId="Windows Live" clId="Web-{56830040-F5E1-7261-B2BD-894219C2B262}" dt="2025-07-03T12:43:59.885" v="113" actId="20577"/>
        <pc:sldMkLst>
          <pc:docMk/>
          <pc:sldMk cId="785880948" sldId="265"/>
        </pc:sldMkLst>
        <pc:spChg chg="mod">
          <ac:chgData name="Skill Yards" userId="510981af3225e229" providerId="Windows Live" clId="Web-{56830040-F5E1-7261-B2BD-894219C2B262}" dt="2025-07-03T12:29:58.747" v="108"/>
          <ac:spMkLst>
            <pc:docMk/>
            <pc:sldMk cId="785880948" sldId="265"/>
            <ac:spMk id="2" creationId="{459B901C-197A-3602-0442-6E5ACB1A9B7D}"/>
          </ac:spMkLst>
        </pc:spChg>
        <pc:spChg chg="mod">
          <ac:chgData name="Skill Yards" userId="510981af3225e229" providerId="Windows Live" clId="Web-{56830040-F5E1-7261-B2BD-894219C2B262}" dt="2025-07-03T12:43:59.885" v="113" actId="20577"/>
          <ac:spMkLst>
            <pc:docMk/>
            <pc:sldMk cId="785880948" sldId="265"/>
            <ac:spMk id="3" creationId="{7E6CC514-64D8-ABE2-61C2-AEA8C60D95E9}"/>
          </ac:spMkLst>
        </pc:spChg>
        <pc:spChg chg="add">
          <ac:chgData name="Skill Yards" userId="510981af3225e229" providerId="Windows Live" clId="Web-{56830040-F5E1-7261-B2BD-894219C2B262}" dt="2025-07-03T12:29:58.747" v="108"/>
          <ac:spMkLst>
            <pc:docMk/>
            <pc:sldMk cId="785880948" sldId="265"/>
            <ac:spMk id="9" creationId="{E49D7415-2F11-44C2-B6AA-13A25B6814B9}"/>
          </ac:spMkLst>
        </pc:spChg>
        <pc:picChg chg="add mod">
          <ac:chgData name="Skill Yards" userId="510981af3225e229" providerId="Windows Live" clId="Web-{56830040-F5E1-7261-B2BD-894219C2B262}" dt="2025-07-03T12:29:58.747" v="108"/>
          <ac:picMkLst>
            <pc:docMk/>
            <pc:sldMk cId="785880948" sldId="265"/>
            <ac:picMk id="4" creationId="{9C60FFE3-B7B6-11A7-5ADA-5AB9E4931644}"/>
          </ac:picMkLst>
        </pc:picChg>
        <pc:cxnChg chg="add">
          <ac:chgData name="Skill Yards" userId="510981af3225e229" providerId="Windows Live" clId="Web-{56830040-F5E1-7261-B2BD-894219C2B262}" dt="2025-07-03T12:29:58.747" v="108"/>
          <ac:cxnSpMkLst>
            <pc:docMk/>
            <pc:sldMk cId="785880948" sldId="265"/>
            <ac:cxnSpMk id="11" creationId="{D2E57F3D-33BE-4306-87E6-245763719516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2:47:09.188" v="145" actId="20577"/>
        <pc:sldMkLst>
          <pc:docMk/>
          <pc:sldMk cId="3108752697" sldId="266"/>
        </pc:sldMkLst>
        <pc:spChg chg="mod">
          <ac:chgData name="Skill Yards" userId="510981af3225e229" providerId="Windows Live" clId="Web-{56830040-F5E1-7261-B2BD-894219C2B262}" dt="2025-07-03T12:46:13.155" v="128" actId="20577"/>
          <ac:spMkLst>
            <pc:docMk/>
            <pc:sldMk cId="3108752697" sldId="266"/>
            <ac:spMk id="2" creationId="{BCD59E52-71B1-964E-7B11-9B13880CD9B3}"/>
          </ac:spMkLst>
        </pc:spChg>
        <pc:spChg chg="mod">
          <ac:chgData name="Skill Yards" userId="510981af3225e229" providerId="Windows Live" clId="Web-{56830040-F5E1-7261-B2BD-894219C2B262}" dt="2025-07-03T12:47:09.188" v="145" actId="20577"/>
          <ac:spMkLst>
            <pc:docMk/>
            <pc:sldMk cId="3108752697" sldId="266"/>
            <ac:spMk id="3" creationId="{FCC27A3B-FE9F-530C-710C-231BFCA159BB}"/>
          </ac:spMkLst>
        </pc:spChg>
        <pc:spChg chg="del">
          <ac:chgData name="Skill Yards" userId="510981af3225e229" providerId="Windows Live" clId="Web-{56830040-F5E1-7261-B2BD-894219C2B262}" dt="2025-07-03T12:45:36.763" v="123"/>
          <ac:spMkLst>
            <pc:docMk/>
            <pc:sldMk cId="3108752697" sldId="266"/>
            <ac:spMk id="9" creationId="{B12FBA3E-5D4F-E2CD-6E0E-EE914AC00ED4}"/>
          </ac:spMkLst>
        </pc:spChg>
        <pc:spChg chg="add">
          <ac:chgData name="Skill Yards" userId="510981af3225e229" providerId="Windows Live" clId="Web-{56830040-F5E1-7261-B2BD-894219C2B262}" dt="2025-07-03T12:45:36.763" v="123"/>
          <ac:spMkLst>
            <pc:docMk/>
            <pc:sldMk cId="3108752697" sldId="266"/>
            <ac:spMk id="20" creationId="{33E93247-6229-44AB-A550-739E971E690B}"/>
          </ac:spMkLst>
        </pc:spChg>
        <pc:picChg chg="del">
          <ac:chgData name="Skill Yards" userId="510981af3225e229" providerId="Windows Live" clId="Web-{56830040-F5E1-7261-B2BD-894219C2B262}" dt="2025-07-03T12:45:31.544" v="121"/>
          <ac:picMkLst>
            <pc:docMk/>
            <pc:sldMk cId="3108752697" sldId="266"/>
            <ac:picMk id="4" creationId="{A805CCCD-864B-6A87-3FBE-30E0C089EC76}"/>
          </ac:picMkLst>
        </pc:picChg>
        <pc:picChg chg="add mod">
          <ac:chgData name="Skill Yards" userId="510981af3225e229" providerId="Windows Live" clId="Web-{56830040-F5E1-7261-B2BD-894219C2B262}" dt="2025-07-03T12:45:36.763" v="123"/>
          <ac:picMkLst>
            <pc:docMk/>
            <pc:sldMk cId="3108752697" sldId="266"/>
            <ac:picMk id="5" creationId="{93A94687-C6B9-DD46-3D73-4E9F95DE4FF2}"/>
          </ac:picMkLst>
        </pc:picChg>
        <pc:cxnChg chg="del">
          <ac:chgData name="Skill Yards" userId="510981af3225e229" providerId="Windows Live" clId="Web-{56830040-F5E1-7261-B2BD-894219C2B262}" dt="2025-07-03T12:45:36.763" v="123"/>
          <ac:cxnSpMkLst>
            <pc:docMk/>
            <pc:sldMk cId="3108752697" sldId="266"/>
            <ac:cxnSpMk id="11" creationId="{AC67CA30-5F10-2122-8C56-E40020CF0712}"/>
          </ac:cxnSpMkLst>
        </pc:cxnChg>
        <pc:cxnChg chg="add">
          <ac:chgData name="Skill Yards" userId="510981af3225e229" providerId="Windows Live" clId="Web-{56830040-F5E1-7261-B2BD-894219C2B262}" dt="2025-07-03T12:45:36.763" v="123"/>
          <ac:cxnSpMkLst>
            <pc:docMk/>
            <pc:sldMk cId="3108752697" sldId="266"/>
            <ac:cxnSpMk id="16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45:36.763" v="123"/>
          <ac:cxnSpMkLst>
            <pc:docMk/>
            <pc:sldMk cId="3108752697" sldId="266"/>
            <ac:cxnSpMk id="18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2:45:36.763" v="123"/>
          <ac:cxnSpMkLst>
            <pc:docMk/>
            <pc:sldMk cId="3108752697" sldId="266"/>
            <ac:cxnSpMk id="22" creationId="{EE2E603F-4A95-4FE8-BB06-211DFD75DBEF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2:48:32.550" v="158" actId="20577"/>
        <pc:sldMkLst>
          <pc:docMk/>
          <pc:sldMk cId="3956367562" sldId="267"/>
        </pc:sldMkLst>
        <pc:spChg chg="mod">
          <ac:chgData name="Skill Yards" userId="510981af3225e229" providerId="Windows Live" clId="Web-{56830040-F5E1-7261-B2BD-894219C2B262}" dt="2025-07-03T12:48:22.768" v="154"/>
          <ac:spMkLst>
            <pc:docMk/>
            <pc:sldMk cId="3956367562" sldId="267"/>
            <ac:spMk id="2" creationId="{574112B4-7C35-B16D-AF48-0464CC3870BF}"/>
          </ac:spMkLst>
        </pc:spChg>
        <pc:spChg chg="mod">
          <ac:chgData name="Skill Yards" userId="510981af3225e229" providerId="Windows Live" clId="Web-{56830040-F5E1-7261-B2BD-894219C2B262}" dt="2025-07-03T12:48:32.550" v="158" actId="20577"/>
          <ac:spMkLst>
            <pc:docMk/>
            <pc:sldMk cId="3956367562" sldId="267"/>
            <ac:spMk id="3" creationId="{C5022F1B-C4EF-933C-5F79-EBACC79E64F0}"/>
          </ac:spMkLst>
        </pc:spChg>
        <pc:spChg chg="del">
          <ac:chgData name="Skill Yards" userId="510981af3225e229" providerId="Windows Live" clId="Web-{56830040-F5E1-7261-B2BD-894219C2B262}" dt="2025-07-03T12:48:22.768" v="154"/>
          <ac:spMkLst>
            <pc:docMk/>
            <pc:sldMk cId="3956367562" sldId="267"/>
            <ac:spMk id="20" creationId="{33AC24E6-675C-AC00-35B4-DD2F9D8E2BC2}"/>
          </ac:spMkLst>
        </pc:spChg>
        <pc:spChg chg="add">
          <ac:chgData name="Skill Yards" userId="510981af3225e229" providerId="Windows Live" clId="Web-{56830040-F5E1-7261-B2BD-894219C2B262}" dt="2025-07-03T12:48:22.768" v="154"/>
          <ac:spMkLst>
            <pc:docMk/>
            <pc:sldMk cId="3956367562" sldId="267"/>
            <ac:spMk id="31" creationId="{33E93247-6229-44AB-A550-739E971E690B}"/>
          </ac:spMkLst>
        </pc:spChg>
        <pc:picChg chg="add mod">
          <ac:chgData name="Skill Yards" userId="510981af3225e229" providerId="Windows Live" clId="Web-{56830040-F5E1-7261-B2BD-894219C2B262}" dt="2025-07-03T12:48:22.768" v="154"/>
          <ac:picMkLst>
            <pc:docMk/>
            <pc:sldMk cId="3956367562" sldId="267"/>
            <ac:picMk id="4" creationId="{7B4368D4-D20E-18AA-8518-644C59ACFCDF}"/>
          </ac:picMkLst>
        </pc:picChg>
        <pc:picChg chg="del">
          <ac:chgData name="Skill Yards" userId="510981af3225e229" providerId="Windows Live" clId="Web-{56830040-F5E1-7261-B2BD-894219C2B262}" dt="2025-07-03T12:48:17.581" v="152"/>
          <ac:picMkLst>
            <pc:docMk/>
            <pc:sldMk cId="3956367562" sldId="267"/>
            <ac:picMk id="5" creationId="{126BAEDC-2645-762A-81D2-D12E924BBD91}"/>
          </ac:picMkLst>
        </pc:picChg>
        <pc:cxnChg chg="del">
          <ac:chgData name="Skill Yards" userId="510981af3225e229" providerId="Windows Live" clId="Web-{56830040-F5E1-7261-B2BD-894219C2B262}" dt="2025-07-03T12:48:22.768" v="154"/>
          <ac:cxnSpMkLst>
            <pc:docMk/>
            <pc:sldMk cId="3956367562" sldId="267"/>
            <ac:cxnSpMk id="18" creationId="{3E6A2E9F-F50F-6422-C3BF-008BAFD9F1D3}"/>
          </ac:cxnSpMkLst>
        </pc:cxnChg>
        <pc:cxnChg chg="del">
          <ac:chgData name="Skill Yards" userId="510981af3225e229" providerId="Windows Live" clId="Web-{56830040-F5E1-7261-B2BD-894219C2B262}" dt="2025-07-03T12:48:22.768" v="154"/>
          <ac:cxnSpMkLst>
            <pc:docMk/>
            <pc:sldMk cId="3956367562" sldId="267"/>
            <ac:cxnSpMk id="22" creationId="{1DD997F4-30AC-8657-6E6E-5C41C10BF1C6}"/>
          </ac:cxnSpMkLst>
        </pc:cxnChg>
        <pc:cxnChg chg="add">
          <ac:chgData name="Skill Yards" userId="510981af3225e229" providerId="Windows Live" clId="Web-{56830040-F5E1-7261-B2BD-894219C2B262}" dt="2025-07-03T12:48:22.768" v="154"/>
          <ac:cxnSpMkLst>
            <pc:docMk/>
            <pc:sldMk cId="3956367562" sldId="267"/>
            <ac:cxnSpMk id="27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2:48:22.768" v="154"/>
          <ac:cxnSpMkLst>
            <pc:docMk/>
            <pc:sldMk cId="3956367562" sldId="267"/>
            <ac:cxnSpMk id="29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2:48:22.768" v="154"/>
          <ac:cxnSpMkLst>
            <pc:docMk/>
            <pc:sldMk cId="3956367562" sldId="267"/>
            <ac:cxnSpMk id="33" creationId="{EE2E603F-4A95-4FE8-BB06-211DFD75DBEF}"/>
          </ac:cxnSpMkLst>
        </pc:cxnChg>
      </pc:sldChg>
      <pc:sldChg chg="addSp modSp new mod setBg">
        <pc:chgData name="Skill Yards" userId="510981af3225e229" providerId="Windows Live" clId="Web-{56830040-F5E1-7261-B2BD-894219C2B262}" dt="2025-07-03T14:15:51.187" v="189" actId="20577"/>
        <pc:sldMkLst>
          <pc:docMk/>
          <pc:sldMk cId="820832524" sldId="268"/>
        </pc:sldMkLst>
        <pc:spChg chg="mod">
          <ac:chgData name="Skill Yards" userId="510981af3225e229" providerId="Windows Live" clId="Web-{56830040-F5E1-7261-B2BD-894219C2B262}" dt="2025-07-03T14:12:38.994" v="165"/>
          <ac:spMkLst>
            <pc:docMk/>
            <pc:sldMk cId="820832524" sldId="268"/>
            <ac:spMk id="2" creationId="{CFA8D43B-F303-3641-331E-031F0A4D7DEF}"/>
          </ac:spMkLst>
        </pc:spChg>
        <pc:spChg chg="mod">
          <ac:chgData name="Skill Yards" userId="510981af3225e229" providerId="Windows Live" clId="Web-{56830040-F5E1-7261-B2BD-894219C2B262}" dt="2025-07-03T14:15:51.187" v="189" actId="20577"/>
          <ac:spMkLst>
            <pc:docMk/>
            <pc:sldMk cId="820832524" sldId="268"/>
            <ac:spMk id="3" creationId="{D5FDB2E3-6979-4F9B-F467-226144D5A899}"/>
          </ac:spMkLst>
        </pc:spChg>
        <pc:spChg chg="add">
          <ac:chgData name="Skill Yards" userId="510981af3225e229" providerId="Windows Live" clId="Web-{56830040-F5E1-7261-B2BD-894219C2B262}" dt="2025-07-03T14:12:38.994" v="165"/>
          <ac:spMkLst>
            <pc:docMk/>
            <pc:sldMk cId="820832524" sldId="268"/>
            <ac:spMk id="13" creationId="{33E93247-6229-44AB-A550-739E971E690B}"/>
          </ac:spMkLst>
        </pc:spChg>
        <pc:picChg chg="add mod">
          <ac:chgData name="Skill Yards" userId="510981af3225e229" providerId="Windows Live" clId="Web-{56830040-F5E1-7261-B2BD-894219C2B262}" dt="2025-07-03T14:12:38.994" v="165"/>
          <ac:picMkLst>
            <pc:docMk/>
            <pc:sldMk cId="820832524" sldId="268"/>
            <ac:picMk id="4" creationId="{8066E70E-71CC-D048-3485-5157CB68AFD4}"/>
          </ac:picMkLst>
        </pc:picChg>
        <pc:cxnChg chg="add">
          <ac:chgData name="Skill Yards" userId="510981af3225e229" providerId="Windows Live" clId="Web-{56830040-F5E1-7261-B2BD-894219C2B262}" dt="2025-07-03T14:12:38.994" v="165"/>
          <ac:cxnSpMkLst>
            <pc:docMk/>
            <pc:sldMk cId="820832524" sldId="268"/>
            <ac:cxnSpMk id="9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12:38.994" v="165"/>
          <ac:cxnSpMkLst>
            <pc:docMk/>
            <pc:sldMk cId="820832524" sldId="268"/>
            <ac:cxnSpMk id="11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12:38.994" v="165"/>
          <ac:cxnSpMkLst>
            <pc:docMk/>
            <pc:sldMk cId="820832524" sldId="268"/>
            <ac:cxnSpMk id="15" creationId="{F7491F31-6557-2984-60B7-24907747D89D}"/>
          </ac:cxnSpMkLst>
        </pc:cxnChg>
      </pc:sldChg>
      <pc:sldChg chg="addSp delSp modSp new del">
        <pc:chgData name="Skill Yards" userId="510981af3225e229" providerId="Windows Live" clId="Web-{56830040-F5E1-7261-B2BD-894219C2B262}" dt="2025-07-03T14:16:11.828" v="214"/>
        <pc:sldMkLst>
          <pc:docMk/>
          <pc:sldMk cId="2544174361" sldId="269"/>
        </pc:sldMkLst>
        <pc:spChg chg="mod">
          <ac:chgData name="Skill Yards" userId="510981af3225e229" providerId="Windows Live" clId="Web-{56830040-F5E1-7261-B2BD-894219C2B262}" dt="2025-07-03T14:14:35.201" v="177" actId="20577"/>
          <ac:spMkLst>
            <pc:docMk/>
            <pc:sldMk cId="2544174361" sldId="269"/>
            <ac:spMk id="2" creationId="{F1CEE681-69FC-9773-342F-A864547685D0}"/>
          </ac:spMkLst>
        </pc:spChg>
        <pc:spChg chg="add del mod">
          <ac:chgData name="Skill Yards" userId="510981af3225e229" providerId="Windows Live" clId="Web-{56830040-F5E1-7261-B2BD-894219C2B262}" dt="2025-07-03T14:14:41.060" v="179" actId="20577"/>
          <ac:spMkLst>
            <pc:docMk/>
            <pc:sldMk cId="2544174361" sldId="269"/>
            <ac:spMk id="3" creationId="{9582AE19-7FE5-1099-4B14-03D18A224671}"/>
          </ac:spMkLst>
        </pc:spChg>
        <pc:spChg chg="add del mod">
          <ac:chgData name="Skill Yards" userId="510981af3225e229" providerId="Windows Live" clId="Web-{56830040-F5E1-7261-B2BD-894219C2B262}" dt="2025-07-03T14:14:03.528" v="169"/>
          <ac:spMkLst>
            <pc:docMk/>
            <pc:sldMk cId="2544174361" sldId="269"/>
            <ac:spMk id="6" creationId="{ED6CBA35-2FEB-2AC4-9DD0-3C6BF2DC4EDB}"/>
          </ac:spMkLst>
        </pc:spChg>
        <pc:picChg chg="add del mod ord">
          <ac:chgData name="Skill Yards" userId="510981af3225e229" providerId="Windows Live" clId="Web-{56830040-F5E1-7261-B2BD-894219C2B262}" dt="2025-07-03T14:14:03.653" v="170"/>
          <ac:picMkLst>
            <pc:docMk/>
            <pc:sldMk cId="2544174361" sldId="269"/>
            <ac:picMk id="4" creationId="{EACD8AC4-0536-4823-252B-40C13409A28D}"/>
          </ac:picMkLst>
        </pc:picChg>
        <pc:picChg chg="add mod">
          <ac:chgData name="Skill Yards" userId="510981af3225e229" providerId="Windows Live" clId="Web-{56830040-F5E1-7261-B2BD-894219C2B262}" dt="2025-07-03T14:14:48.420" v="180"/>
          <ac:picMkLst>
            <pc:docMk/>
            <pc:sldMk cId="2544174361" sldId="269"/>
            <ac:picMk id="7" creationId="{6CFFBDD6-1785-DB39-55CC-763CCF933810}"/>
          </ac:picMkLst>
        </pc:picChg>
      </pc:sldChg>
      <pc:sldChg chg="addSp delSp modSp add replId">
        <pc:chgData name="Skill Yards" userId="510981af3225e229" providerId="Windows Live" clId="Web-{56830040-F5E1-7261-B2BD-894219C2B262}" dt="2025-07-03T14:16:07.781" v="213" actId="20577"/>
        <pc:sldMkLst>
          <pc:docMk/>
          <pc:sldMk cId="3511231228" sldId="270"/>
        </pc:sldMkLst>
        <pc:spChg chg="mod">
          <ac:chgData name="Skill Yards" userId="510981af3225e229" providerId="Windows Live" clId="Web-{56830040-F5E1-7261-B2BD-894219C2B262}" dt="2025-07-03T14:16:07.781" v="213" actId="20577"/>
          <ac:spMkLst>
            <pc:docMk/>
            <pc:sldMk cId="3511231228" sldId="270"/>
            <ac:spMk id="3" creationId="{21F1959C-F2FF-E46D-E99B-6CFEC6A8187E}"/>
          </ac:spMkLst>
        </pc:spChg>
        <pc:spChg chg="del">
          <ac:chgData name="Skill Yards" userId="510981af3225e229" providerId="Windows Live" clId="Web-{56830040-F5E1-7261-B2BD-894219C2B262}" dt="2025-07-03T14:15:32.124" v="187"/>
          <ac:spMkLst>
            <pc:docMk/>
            <pc:sldMk cId="3511231228" sldId="270"/>
            <ac:spMk id="13" creationId="{8B933923-2E9E-E4C7-AB60-C592C8189A46}"/>
          </ac:spMkLst>
        </pc:spChg>
        <pc:spChg chg="add">
          <ac:chgData name="Skill Yards" userId="510981af3225e229" providerId="Windows Live" clId="Web-{56830040-F5E1-7261-B2BD-894219C2B262}" dt="2025-07-03T14:15:32.124" v="187"/>
          <ac:spMkLst>
            <pc:docMk/>
            <pc:sldMk cId="3511231228" sldId="270"/>
            <ac:spMk id="24" creationId="{33E93247-6229-44AB-A550-739E971E690B}"/>
          </ac:spMkLst>
        </pc:spChg>
        <pc:picChg chg="del">
          <ac:chgData name="Skill Yards" userId="510981af3225e229" providerId="Windows Live" clId="Web-{56830040-F5E1-7261-B2BD-894219C2B262}" dt="2025-07-03T14:15:27.562" v="185"/>
          <ac:picMkLst>
            <pc:docMk/>
            <pc:sldMk cId="3511231228" sldId="270"/>
            <ac:picMk id="4" creationId="{CC9D0F62-0388-1171-3B07-6D807BF32F3F}"/>
          </ac:picMkLst>
        </pc:picChg>
        <pc:picChg chg="add mod">
          <ac:chgData name="Skill Yards" userId="510981af3225e229" providerId="Windows Live" clId="Web-{56830040-F5E1-7261-B2BD-894219C2B262}" dt="2025-07-03T14:15:32.124" v="187"/>
          <ac:picMkLst>
            <pc:docMk/>
            <pc:sldMk cId="3511231228" sldId="270"/>
            <ac:picMk id="6" creationId="{FC2287BF-1A2B-C99E-4F4E-FD49429B7A6A}"/>
          </ac:picMkLst>
        </pc:picChg>
        <pc:cxnChg chg="del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9" creationId="{46EF3B0C-3F16-1FA5-122E-EDE24D3ED54B}"/>
          </ac:cxnSpMkLst>
        </pc:cxnChg>
        <pc:cxnChg chg="del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11" creationId="{1C7F7DD9-2658-B58B-519A-46661E5FFD4A}"/>
          </ac:cxnSpMkLst>
        </pc:cxnChg>
        <pc:cxnChg chg="del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15" creationId="{F308D631-E0D1-E225-181B-27EF0EDF9487}"/>
          </ac:cxnSpMkLst>
        </pc:cxnChg>
        <pc:cxnChg chg="add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20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22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15:32.124" v="187"/>
          <ac:cxnSpMkLst>
            <pc:docMk/>
            <pc:sldMk cId="3511231228" sldId="270"/>
            <ac:cxnSpMk id="26" creationId="{F7491F31-6557-2984-60B7-24907747D89D}"/>
          </ac:cxnSpMkLst>
        </pc:cxnChg>
      </pc:sldChg>
      <pc:sldChg chg="addSp delSp modSp new mod setBg">
        <pc:chgData name="Skill Yards" userId="510981af3225e229" providerId="Windows Live" clId="Web-{56830040-F5E1-7261-B2BD-894219C2B262}" dt="2025-07-03T14:16:54.173" v="223"/>
        <pc:sldMkLst>
          <pc:docMk/>
          <pc:sldMk cId="2503911798" sldId="271"/>
        </pc:sldMkLst>
        <pc:spChg chg="mod">
          <ac:chgData name="Skill Yards" userId="510981af3225e229" providerId="Windows Live" clId="Web-{56830040-F5E1-7261-B2BD-894219C2B262}" dt="2025-07-03T14:16:54.173" v="223"/>
          <ac:spMkLst>
            <pc:docMk/>
            <pc:sldMk cId="2503911798" sldId="271"/>
            <ac:spMk id="2" creationId="{C50A0C68-6CD1-CA17-9D5E-E556723D4A0B}"/>
          </ac:spMkLst>
        </pc:spChg>
        <pc:spChg chg="add del mod">
          <ac:chgData name="Skill Yards" userId="510981af3225e229" providerId="Windows Live" clId="Web-{56830040-F5E1-7261-B2BD-894219C2B262}" dt="2025-07-03T14:16:54.173" v="223"/>
          <ac:spMkLst>
            <pc:docMk/>
            <pc:sldMk cId="2503911798" sldId="271"/>
            <ac:spMk id="3" creationId="{AC01A55C-45D9-3749-8E24-9F6374967A24}"/>
          </ac:spMkLst>
        </pc:spChg>
        <pc:spChg chg="add">
          <ac:chgData name="Skill Yards" userId="510981af3225e229" providerId="Windows Live" clId="Web-{56830040-F5E1-7261-B2BD-894219C2B262}" dt="2025-07-03T14:16:54.173" v="223"/>
          <ac:spMkLst>
            <pc:docMk/>
            <pc:sldMk cId="2503911798" sldId="271"/>
            <ac:spMk id="10" creationId="{E49D7415-2F11-44C2-B6AA-13A25B6814B9}"/>
          </ac:spMkLst>
        </pc:spChg>
        <pc:picChg chg="add del mod ord">
          <ac:chgData name="Skill Yards" userId="510981af3225e229" providerId="Windows Live" clId="Web-{56830040-F5E1-7261-B2BD-894219C2B262}" dt="2025-07-03T14:16:36.188" v="219"/>
          <ac:picMkLst>
            <pc:docMk/>
            <pc:sldMk cId="2503911798" sldId="271"/>
            <ac:picMk id="4" creationId="{B3B7140E-CAFF-E46E-64F6-D4E441149574}"/>
          </ac:picMkLst>
        </pc:picChg>
        <pc:picChg chg="add mod">
          <ac:chgData name="Skill Yards" userId="510981af3225e229" providerId="Windows Live" clId="Web-{56830040-F5E1-7261-B2BD-894219C2B262}" dt="2025-07-03T14:16:54.173" v="223"/>
          <ac:picMkLst>
            <pc:docMk/>
            <pc:sldMk cId="2503911798" sldId="271"/>
            <ac:picMk id="5" creationId="{F70D5805-7A11-6ABC-660F-E1BF422A52CF}"/>
          </ac:picMkLst>
        </pc:picChg>
        <pc:cxnChg chg="add">
          <ac:chgData name="Skill Yards" userId="510981af3225e229" providerId="Windows Live" clId="Web-{56830040-F5E1-7261-B2BD-894219C2B262}" dt="2025-07-03T14:16:54.173" v="223"/>
          <ac:cxnSpMkLst>
            <pc:docMk/>
            <pc:sldMk cId="2503911798" sldId="271"/>
            <ac:cxnSpMk id="12" creationId="{4583FD9E-C5A7-96F7-951D-7D292013CD58}"/>
          </ac:cxnSpMkLst>
        </pc:cxnChg>
      </pc:sldChg>
      <pc:sldChg chg="addSp modSp new mod setBg">
        <pc:chgData name="Skill Yards" userId="510981af3225e229" providerId="Windows Live" clId="Web-{56830040-F5E1-7261-B2BD-894219C2B262}" dt="2025-07-03T14:18:48.254" v="236" actId="1076"/>
        <pc:sldMkLst>
          <pc:docMk/>
          <pc:sldMk cId="2796848108" sldId="272"/>
        </pc:sldMkLst>
        <pc:spChg chg="mod">
          <ac:chgData name="Skill Yards" userId="510981af3225e229" providerId="Windows Live" clId="Web-{56830040-F5E1-7261-B2BD-894219C2B262}" dt="2025-07-03T14:18:35.207" v="233"/>
          <ac:spMkLst>
            <pc:docMk/>
            <pc:sldMk cId="2796848108" sldId="272"/>
            <ac:spMk id="2" creationId="{E33E57AC-27E3-B570-CB5A-1EFDBFE7EA9C}"/>
          </ac:spMkLst>
        </pc:spChg>
        <pc:spChg chg="mod">
          <ac:chgData name="Skill Yards" userId="510981af3225e229" providerId="Windows Live" clId="Web-{56830040-F5E1-7261-B2BD-894219C2B262}" dt="2025-07-03T14:18:35.207" v="233"/>
          <ac:spMkLst>
            <pc:docMk/>
            <pc:sldMk cId="2796848108" sldId="272"/>
            <ac:spMk id="3" creationId="{8490844B-9F6E-CE6F-C776-F4F8BC6DD9BA}"/>
          </ac:spMkLst>
        </pc:spChg>
        <pc:spChg chg="add">
          <ac:chgData name="Skill Yards" userId="510981af3225e229" providerId="Windows Live" clId="Web-{56830040-F5E1-7261-B2BD-894219C2B262}" dt="2025-07-03T14:18:35.207" v="233"/>
          <ac:spMkLst>
            <pc:docMk/>
            <pc:sldMk cId="2796848108" sldId="272"/>
            <ac:spMk id="13" creationId="{33E93247-6229-44AB-A550-739E971E690B}"/>
          </ac:spMkLst>
        </pc:spChg>
        <pc:picChg chg="add mod">
          <ac:chgData name="Skill Yards" userId="510981af3225e229" providerId="Windows Live" clId="Web-{56830040-F5E1-7261-B2BD-894219C2B262}" dt="2025-07-03T14:18:48.254" v="236" actId="1076"/>
          <ac:picMkLst>
            <pc:docMk/>
            <pc:sldMk cId="2796848108" sldId="272"/>
            <ac:picMk id="4" creationId="{6CFDF98E-B908-5B99-260B-C2F4E101ADA7}"/>
          </ac:picMkLst>
        </pc:picChg>
        <pc:cxnChg chg="add">
          <ac:chgData name="Skill Yards" userId="510981af3225e229" providerId="Windows Live" clId="Web-{56830040-F5E1-7261-B2BD-894219C2B262}" dt="2025-07-03T14:18:35.207" v="233"/>
          <ac:cxnSpMkLst>
            <pc:docMk/>
            <pc:sldMk cId="2796848108" sldId="272"/>
            <ac:cxnSpMk id="9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18:35.207" v="233"/>
          <ac:cxnSpMkLst>
            <pc:docMk/>
            <pc:sldMk cId="2796848108" sldId="272"/>
            <ac:cxnSpMk id="11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18:35.207" v="233"/>
          <ac:cxnSpMkLst>
            <pc:docMk/>
            <pc:sldMk cId="2796848108" sldId="272"/>
            <ac:cxnSpMk id="15" creationId="{F7491F31-6557-2984-60B7-24907747D89D}"/>
          </ac:cxnSpMkLst>
        </pc:cxnChg>
      </pc:sldChg>
      <pc:sldChg chg="addSp delSp modSp new mod setBg setClrOvrMap">
        <pc:chgData name="Skill Yards" userId="510981af3225e229" providerId="Windows Live" clId="Web-{56830040-F5E1-7261-B2BD-894219C2B262}" dt="2025-07-03T14:20:48.539" v="243"/>
        <pc:sldMkLst>
          <pc:docMk/>
          <pc:sldMk cId="1586665418" sldId="273"/>
        </pc:sldMkLst>
        <pc:spChg chg="mod">
          <ac:chgData name="Skill Yards" userId="510981af3225e229" providerId="Windows Live" clId="Web-{56830040-F5E1-7261-B2BD-894219C2B262}" dt="2025-07-03T14:20:48.539" v="243"/>
          <ac:spMkLst>
            <pc:docMk/>
            <pc:sldMk cId="1586665418" sldId="273"/>
            <ac:spMk id="2" creationId="{B5CD8D7A-AF3A-C5A9-9170-D297142F144E}"/>
          </ac:spMkLst>
        </pc:spChg>
        <pc:spChg chg="del">
          <ac:chgData name="Skill Yards" userId="510981af3225e229" providerId="Windows Live" clId="Web-{56830040-F5E1-7261-B2BD-894219C2B262}" dt="2025-07-03T14:19:43.084" v="240"/>
          <ac:spMkLst>
            <pc:docMk/>
            <pc:sldMk cId="1586665418" sldId="273"/>
            <ac:spMk id="3" creationId="{99256D8B-633B-5FF2-0F97-24E439694F80}"/>
          </ac:spMkLst>
        </pc:spChg>
        <pc:spChg chg="add del">
          <ac:chgData name="Skill Yards" userId="510981af3225e229" providerId="Windows Live" clId="Web-{56830040-F5E1-7261-B2BD-894219C2B262}" dt="2025-07-03T14:20:48.539" v="243"/>
          <ac:spMkLst>
            <pc:docMk/>
            <pc:sldMk cId="1586665418" sldId="273"/>
            <ac:spMk id="13" creationId="{33E93247-6229-44AB-A550-739E971E690B}"/>
          </ac:spMkLst>
        </pc:spChg>
        <pc:spChg chg="add del">
          <ac:chgData name="Skill Yards" userId="510981af3225e229" providerId="Windows Live" clId="Web-{56830040-F5E1-7261-B2BD-894219C2B262}" dt="2025-07-03T14:20:48.539" v="243"/>
          <ac:spMkLst>
            <pc:docMk/>
            <pc:sldMk cId="1586665418" sldId="273"/>
            <ac:spMk id="15" creationId="{6BB6B482-ACCA-4938-8AEA-49D525C17221}"/>
          </ac:spMkLst>
        </pc:spChg>
        <pc:spChg chg="add del">
          <ac:chgData name="Skill Yards" userId="510981af3225e229" providerId="Windows Live" clId="Web-{56830040-F5E1-7261-B2BD-894219C2B262}" dt="2025-07-03T14:20:48.539" v="242"/>
          <ac:spMkLst>
            <pc:docMk/>
            <pc:sldMk cId="1586665418" sldId="273"/>
            <ac:spMk id="26" creationId="{33E93247-6229-44AB-A550-739E971E690B}"/>
          </ac:spMkLst>
        </pc:spChg>
        <pc:spChg chg="add del">
          <ac:chgData name="Skill Yards" userId="510981af3225e229" providerId="Windows Live" clId="Web-{56830040-F5E1-7261-B2BD-894219C2B262}" dt="2025-07-03T14:20:48.539" v="242"/>
          <ac:spMkLst>
            <pc:docMk/>
            <pc:sldMk cId="1586665418" sldId="273"/>
            <ac:spMk id="28" creationId="{D21F66AB-6D67-4C86-A415-0B6E4EEC5ABA}"/>
          </ac:spMkLst>
        </pc:spChg>
        <pc:spChg chg="add">
          <ac:chgData name="Skill Yards" userId="510981af3225e229" providerId="Windows Live" clId="Web-{56830040-F5E1-7261-B2BD-894219C2B262}" dt="2025-07-03T14:20:48.539" v="243"/>
          <ac:spMkLst>
            <pc:docMk/>
            <pc:sldMk cId="1586665418" sldId="273"/>
            <ac:spMk id="34" creationId="{33E93247-6229-44AB-A550-739E971E690B}"/>
          </ac:spMkLst>
        </pc:spChg>
        <pc:spChg chg="add">
          <ac:chgData name="Skill Yards" userId="510981af3225e229" providerId="Windows Live" clId="Web-{56830040-F5E1-7261-B2BD-894219C2B262}" dt="2025-07-03T14:20:48.539" v="243"/>
          <ac:spMkLst>
            <pc:docMk/>
            <pc:sldMk cId="1586665418" sldId="273"/>
            <ac:spMk id="35" creationId="{A5D67320-FCFD-4931-AAF7-C6C853329C7F}"/>
          </ac:spMkLst>
        </pc:spChg>
        <pc:picChg chg="add mod ord">
          <ac:chgData name="Skill Yards" userId="510981af3225e229" providerId="Windows Live" clId="Web-{56830040-F5E1-7261-B2BD-894219C2B262}" dt="2025-07-03T14:20:48.539" v="243"/>
          <ac:picMkLst>
            <pc:docMk/>
            <pc:sldMk cId="1586665418" sldId="273"/>
            <ac:picMk id="5" creationId="{ECF7B83B-29BA-7F5A-F98F-8957323869BC}"/>
          </ac:picMkLst>
        </pc:picChg>
        <pc:cxnChg chg="add del">
          <ac:chgData name="Skill Yards" userId="510981af3225e229" providerId="Windows Live" clId="Web-{56830040-F5E1-7261-B2BD-894219C2B262}" dt="2025-07-03T14:20:48.539" v="243"/>
          <ac:cxnSpMkLst>
            <pc:docMk/>
            <pc:sldMk cId="1586665418" sldId="273"/>
            <ac:cxnSpMk id="9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20:48.539" v="243"/>
          <ac:cxnSpMkLst>
            <pc:docMk/>
            <pc:sldMk cId="1586665418" sldId="273"/>
            <ac:cxnSpMk id="11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19:43.084" v="240"/>
          <ac:cxnSpMkLst>
            <pc:docMk/>
            <pc:sldMk cId="1586665418" sldId="273"/>
            <ac:cxnSpMk id="17" creationId="{EE2E603F-4A95-4FE8-BB06-211DFD75DBEF}"/>
          </ac:cxnSpMkLst>
        </pc:cxnChg>
        <pc:cxnChg chg="add del">
          <ac:chgData name="Skill Yards" userId="510981af3225e229" providerId="Windows Live" clId="Web-{56830040-F5E1-7261-B2BD-894219C2B262}" dt="2025-07-03T14:20:48.539" v="242"/>
          <ac:cxnSpMkLst>
            <pc:docMk/>
            <pc:sldMk cId="1586665418" sldId="273"/>
            <ac:cxnSpMk id="22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20:48.539" v="242"/>
          <ac:cxnSpMkLst>
            <pc:docMk/>
            <pc:sldMk cId="1586665418" sldId="273"/>
            <ac:cxnSpMk id="24" creationId="{085AA86F-6A4D-4BCB-A045-D992CDC2959B}"/>
          </ac:cxnSpMkLst>
        </pc:cxnChg>
        <pc:cxnChg chg="add del">
          <ac:chgData name="Skill Yards" userId="510981af3225e229" providerId="Windows Live" clId="Web-{56830040-F5E1-7261-B2BD-894219C2B262}" dt="2025-07-03T14:20:48.539" v="242"/>
          <ac:cxnSpMkLst>
            <pc:docMk/>
            <pc:sldMk cId="1586665418" sldId="273"/>
            <ac:cxnSpMk id="30" creationId="{0B66F5E1-B07D-4718-F4B4-5FCE4B7E8F44}"/>
          </ac:cxnSpMkLst>
        </pc:cxnChg>
        <pc:cxnChg chg="add">
          <ac:chgData name="Skill Yards" userId="510981af3225e229" providerId="Windows Live" clId="Web-{56830040-F5E1-7261-B2BD-894219C2B262}" dt="2025-07-03T14:20:48.539" v="243"/>
          <ac:cxnSpMkLst>
            <pc:docMk/>
            <pc:sldMk cId="1586665418" sldId="273"/>
            <ac:cxnSpMk id="32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0:48.539" v="243"/>
          <ac:cxnSpMkLst>
            <pc:docMk/>
            <pc:sldMk cId="1586665418" sldId="273"/>
            <ac:cxnSpMk id="33" creationId="{085AA86F-6A4D-4BCB-A045-D992CDC2959B}"/>
          </ac:cxnSpMkLst>
        </pc:cxnChg>
      </pc:sldChg>
      <pc:sldChg chg="modSp add replId">
        <pc:chgData name="Skill Yards" userId="510981af3225e229" providerId="Windows Live" clId="Web-{56830040-F5E1-7261-B2BD-894219C2B262}" dt="2025-07-03T14:21:25.774" v="247" actId="20577"/>
        <pc:sldMkLst>
          <pc:docMk/>
          <pc:sldMk cId="3123642278" sldId="274"/>
        </pc:sldMkLst>
        <pc:spChg chg="mod">
          <ac:chgData name="Skill Yards" userId="510981af3225e229" providerId="Windows Live" clId="Web-{56830040-F5E1-7261-B2BD-894219C2B262}" dt="2025-07-03T14:21:16.383" v="245" actId="20577"/>
          <ac:spMkLst>
            <pc:docMk/>
            <pc:sldMk cId="3123642278" sldId="274"/>
            <ac:spMk id="2" creationId="{DD9FEEF0-AE39-F6FB-4FEB-CF629B80A7C3}"/>
          </ac:spMkLst>
        </pc:spChg>
        <pc:spChg chg="mod">
          <ac:chgData name="Skill Yards" userId="510981af3225e229" providerId="Windows Live" clId="Web-{56830040-F5E1-7261-B2BD-894219C2B262}" dt="2025-07-03T14:21:25.774" v="247" actId="20577"/>
          <ac:spMkLst>
            <pc:docMk/>
            <pc:sldMk cId="3123642278" sldId="274"/>
            <ac:spMk id="3" creationId="{36A145E5-6DD2-4780-A755-C75696ABA58C}"/>
          </ac:spMkLst>
        </pc:spChg>
      </pc:sldChg>
      <pc:sldChg chg="addSp delSp modSp add replId">
        <pc:chgData name="Skill Yards" userId="510981af3225e229" providerId="Windows Live" clId="Web-{56830040-F5E1-7261-B2BD-894219C2B262}" dt="2025-07-03T14:22:46.683" v="258" actId="14100"/>
        <pc:sldMkLst>
          <pc:docMk/>
          <pc:sldMk cId="272038844" sldId="275"/>
        </pc:sldMkLst>
        <pc:spChg chg="mod">
          <ac:chgData name="Skill Yards" userId="510981af3225e229" providerId="Windows Live" clId="Web-{56830040-F5E1-7261-B2BD-894219C2B262}" dt="2025-07-03T14:22:29.120" v="251"/>
          <ac:spMkLst>
            <pc:docMk/>
            <pc:sldMk cId="272038844" sldId="275"/>
            <ac:spMk id="2" creationId="{2A4EEE62-68EB-6E3B-CA42-663C5A27000A}"/>
          </ac:spMkLst>
        </pc:spChg>
        <pc:spChg chg="mod">
          <ac:chgData name="Skill Yards" userId="510981af3225e229" providerId="Windows Live" clId="Web-{56830040-F5E1-7261-B2BD-894219C2B262}" dt="2025-07-03T14:22:46.683" v="258" actId="14100"/>
          <ac:spMkLst>
            <pc:docMk/>
            <pc:sldMk cId="272038844" sldId="275"/>
            <ac:spMk id="5" creationId="{D2CF5ACE-1944-D988-1281-C62331608ECD}"/>
          </ac:spMkLst>
        </pc:spChg>
        <pc:spChg chg="del">
          <ac:chgData name="Skill Yards" userId="510981af3225e229" providerId="Windows Live" clId="Web-{56830040-F5E1-7261-B2BD-894219C2B262}" dt="2025-07-03T14:22:29.120" v="251"/>
          <ac:spMkLst>
            <pc:docMk/>
            <pc:sldMk cId="272038844" sldId="275"/>
            <ac:spMk id="10" creationId="{C34E877A-FB61-DD6A-B0B1-A9049C0ACF1A}"/>
          </ac:spMkLst>
        </pc:spChg>
        <pc:spChg chg="add">
          <ac:chgData name="Skill Yards" userId="510981af3225e229" providerId="Windows Live" clId="Web-{56830040-F5E1-7261-B2BD-894219C2B262}" dt="2025-07-03T14:22:29.120" v="251"/>
          <ac:spMkLst>
            <pc:docMk/>
            <pc:sldMk cId="272038844" sldId="275"/>
            <ac:spMk id="19" creationId="{E49D7415-2F11-44C2-B6AA-13A25B6814B9}"/>
          </ac:spMkLst>
        </pc:spChg>
        <pc:picChg chg="mod">
          <ac:chgData name="Skill Yards" userId="510981af3225e229" providerId="Windows Live" clId="Web-{56830040-F5E1-7261-B2BD-894219C2B262}" dt="2025-07-03T14:22:29.120" v="251"/>
          <ac:picMkLst>
            <pc:docMk/>
            <pc:sldMk cId="272038844" sldId="275"/>
            <ac:picMk id="4" creationId="{68C568E4-381B-BBC8-C41C-AB1B54F5BA30}"/>
          </ac:picMkLst>
        </pc:picChg>
        <pc:cxnChg chg="del">
          <ac:chgData name="Skill Yards" userId="510981af3225e229" providerId="Windows Live" clId="Web-{56830040-F5E1-7261-B2BD-894219C2B262}" dt="2025-07-03T14:22:29.120" v="251"/>
          <ac:cxnSpMkLst>
            <pc:docMk/>
            <pc:sldMk cId="272038844" sldId="275"/>
            <ac:cxnSpMk id="12" creationId="{5462C036-1EE8-DA12-7289-30CEED436932}"/>
          </ac:cxnSpMkLst>
        </pc:cxnChg>
        <pc:cxnChg chg="del">
          <ac:chgData name="Skill Yards" userId="510981af3225e229" providerId="Windows Live" clId="Web-{56830040-F5E1-7261-B2BD-894219C2B262}" dt="2025-07-03T14:22:29.120" v="251"/>
          <ac:cxnSpMkLst>
            <pc:docMk/>
            <pc:sldMk cId="272038844" sldId="275"/>
            <ac:cxnSpMk id="14" creationId="{E1893B54-D848-E522-DE48-4D591E0A371D}"/>
          </ac:cxnSpMkLst>
        </pc:cxnChg>
        <pc:cxnChg chg="add">
          <ac:chgData name="Skill Yards" userId="510981af3225e229" providerId="Windows Live" clId="Web-{56830040-F5E1-7261-B2BD-894219C2B262}" dt="2025-07-03T14:22:29.120" v="251"/>
          <ac:cxnSpMkLst>
            <pc:docMk/>
            <pc:sldMk cId="272038844" sldId="275"/>
            <ac:cxnSpMk id="21" creationId="{D2E57F3D-33BE-4306-87E6-245763719516}"/>
          </ac:cxnSpMkLst>
        </pc:cxnChg>
      </pc:sldChg>
      <pc:sldChg chg="new del">
        <pc:chgData name="Skill Yards" userId="510981af3225e229" providerId="Windows Live" clId="Web-{56830040-F5E1-7261-B2BD-894219C2B262}" dt="2025-07-03T14:58:52.742" v="529"/>
        <pc:sldMkLst>
          <pc:docMk/>
          <pc:sldMk cId="116683470" sldId="276"/>
        </pc:sldMkLst>
      </pc:sldChg>
      <pc:sldChg chg="addSp modSp add">
        <pc:chgData name="Skill Yards" userId="510981af3225e229" providerId="Windows Live" clId="Web-{56830040-F5E1-7261-B2BD-894219C2B262}" dt="2025-07-03T14:23:45.044" v="261"/>
        <pc:sldMkLst>
          <pc:docMk/>
          <pc:sldMk cId="3299991104" sldId="288"/>
        </pc:sldMkLst>
        <pc:spChg chg="mod">
          <ac:chgData name="Skill Yards" userId="510981af3225e229" providerId="Windows Live" clId="Web-{56830040-F5E1-7261-B2BD-894219C2B262}" dt="2025-07-03T14:23:45.044" v="261"/>
          <ac:spMkLst>
            <pc:docMk/>
            <pc:sldMk cId="3299991104" sldId="288"/>
            <ac:spMk id="2" creationId="{B7607B01-8AB8-667B-0B46-A0CD239B051E}"/>
          </ac:spMkLst>
        </pc:spChg>
        <pc:spChg chg="add">
          <ac:chgData name="Skill Yards" userId="510981af3225e229" providerId="Windows Live" clId="Web-{56830040-F5E1-7261-B2BD-894219C2B262}" dt="2025-07-03T14:23:45.044" v="261"/>
          <ac:spMkLst>
            <pc:docMk/>
            <pc:sldMk cId="3299991104" sldId="288"/>
            <ac:spMk id="9" creationId="{0EECA69B-4C2A-7F31-8019-E90DB3BD49CB}"/>
          </ac:spMkLst>
        </pc:spChg>
        <pc:spChg chg="add">
          <ac:chgData name="Skill Yards" userId="510981af3225e229" providerId="Windows Live" clId="Web-{56830040-F5E1-7261-B2BD-894219C2B262}" dt="2025-07-03T14:23:45.044" v="261"/>
          <ac:spMkLst>
            <pc:docMk/>
            <pc:sldMk cId="3299991104" sldId="288"/>
            <ac:spMk id="11" creationId="{857DEAC1-B3AA-6569-0A44-A191DF2F3C67}"/>
          </ac:spMkLst>
        </pc:spChg>
        <pc:picChg chg="mod">
          <ac:chgData name="Skill Yards" userId="510981af3225e229" providerId="Windows Live" clId="Web-{56830040-F5E1-7261-B2BD-894219C2B262}" dt="2025-07-03T14:23:45.044" v="261"/>
          <ac:picMkLst>
            <pc:docMk/>
            <pc:sldMk cId="3299991104" sldId="288"/>
            <ac:picMk id="4" creationId="{CC4EFA7A-5FBB-679B-9DCB-800EA08DFCFE}"/>
          </ac:picMkLst>
        </pc:picChg>
      </pc:sldChg>
      <pc:sldChg chg="addSp delSp modSp add mod setBg">
        <pc:chgData name="Skill Yards" userId="510981af3225e229" providerId="Windows Live" clId="Web-{56830040-F5E1-7261-B2BD-894219C2B262}" dt="2025-07-03T14:25:28.718" v="272"/>
        <pc:sldMkLst>
          <pc:docMk/>
          <pc:sldMk cId="4155373472" sldId="289"/>
        </pc:sldMkLst>
        <pc:spChg chg="mod">
          <ac:chgData name="Skill Yards" userId="510981af3225e229" providerId="Windows Live" clId="Web-{56830040-F5E1-7261-B2BD-894219C2B262}" dt="2025-07-03T14:25:28.718" v="272"/>
          <ac:spMkLst>
            <pc:docMk/>
            <pc:sldMk cId="4155373472" sldId="289"/>
            <ac:spMk id="2" creationId="{CA18ED8C-56CF-396C-E1D7-92EA38CC2AE5}"/>
          </ac:spMkLst>
        </pc:spChg>
        <pc:spChg chg="mod ord">
          <ac:chgData name="Skill Yards" userId="510981af3225e229" providerId="Windows Live" clId="Web-{56830040-F5E1-7261-B2BD-894219C2B262}" dt="2025-07-03T14:25:28.718" v="272"/>
          <ac:spMkLst>
            <pc:docMk/>
            <pc:sldMk cId="4155373472" sldId="289"/>
            <ac:spMk id="3" creationId="{65520BCA-D581-79A8-2C8C-9D6D04C8C89C}"/>
          </ac:spMkLst>
        </pc:spChg>
        <pc:spChg chg="add del">
          <ac:chgData name="Skill Yards" userId="510981af3225e229" providerId="Windows Live" clId="Web-{56830040-F5E1-7261-B2BD-894219C2B262}" dt="2025-07-03T14:25:28.718" v="271"/>
          <ac:spMkLst>
            <pc:docMk/>
            <pc:sldMk cId="4155373472" sldId="289"/>
            <ac:spMk id="15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4:25:28.718" v="272"/>
          <ac:spMkLst>
            <pc:docMk/>
            <pc:sldMk cId="4155373472" sldId="289"/>
            <ac:spMk id="22" creationId="{E49D7415-2F11-44C2-B6AA-13A25B6814B9}"/>
          </ac:spMkLst>
        </pc:spChg>
        <pc:picChg chg="mod">
          <ac:chgData name="Skill Yards" userId="510981af3225e229" providerId="Windows Live" clId="Web-{56830040-F5E1-7261-B2BD-894219C2B262}" dt="2025-07-03T14:25:28.718" v="272"/>
          <ac:picMkLst>
            <pc:docMk/>
            <pc:sldMk cId="4155373472" sldId="289"/>
            <ac:picMk id="6" creationId="{0CA35658-38BD-8178-D736-8FA258FB2AD7}"/>
          </ac:picMkLst>
        </pc:picChg>
        <pc:cxnChg chg="add del">
          <ac:chgData name="Skill Yards" userId="510981af3225e229" providerId="Windows Live" clId="Web-{56830040-F5E1-7261-B2BD-894219C2B262}" dt="2025-07-03T14:25:28.718" v="271"/>
          <ac:cxnSpMkLst>
            <pc:docMk/>
            <pc:sldMk cId="4155373472" sldId="289"/>
            <ac:cxnSpMk id="11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25:28.718" v="271"/>
          <ac:cxnSpMkLst>
            <pc:docMk/>
            <pc:sldMk cId="4155373472" sldId="289"/>
            <ac:cxnSpMk id="13" creationId="{085AA86F-6A4D-4BCB-A045-D992CDC2959B}"/>
          </ac:cxnSpMkLst>
        </pc:cxnChg>
        <pc:cxnChg chg="add del">
          <ac:chgData name="Skill Yards" userId="510981af3225e229" providerId="Windows Live" clId="Web-{56830040-F5E1-7261-B2BD-894219C2B262}" dt="2025-07-03T14:25:28.718" v="271"/>
          <ac:cxnSpMkLst>
            <pc:docMk/>
            <pc:sldMk cId="4155373472" sldId="289"/>
            <ac:cxnSpMk id="17" creationId="{D2E57F3D-33BE-4306-87E6-245763719516}"/>
          </ac:cxnSpMkLst>
        </pc:cxnChg>
        <pc:cxnChg chg="add">
          <ac:chgData name="Skill Yards" userId="510981af3225e229" providerId="Windows Live" clId="Web-{56830040-F5E1-7261-B2BD-894219C2B262}" dt="2025-07-03T14:25:28.718" v="272"/>
          <ac:cxnSpMkLst>
            <pc:docMk/>
            <pc:sldMk cId="4155373472" sldId="289"/>
            <ac:cxnSpMk id="19" creationId="{6E0E8146-6E65-2E6C-0C86-547E3C925406}"/>
          </ac:cxnSpMkLst>
        </pc:cxnChg>
        <pc:cxnChg chg="add">
          <ac:chgData name="Skill Yards" userId="510981af3225e229" providerId="Windows Live" clId="Web-{56830040-F5E1-7261-B2BD-894219C2B262}" dt="2025-07-03T14:25:28.718" v="272"/>
          <ac:cxnSpMkLst>
            <pc:docMk/>
            <pc:sldMk cId="4155373472" sldId="289"/>
            <ac:cxnSpMk id="20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5:28.718" v="272"/>
          <ac:cxnSpMkLst>
            <pc:docMk/>
            <pc:sldMk cId="4155373472" sldId="289"/>
            <ac:cxnSpMk id="21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25:28.718" v="272"/>
          <ac:cxnSpMkLst>
            <pc:docMk/>
            <pc:sldMk cId="4155373472" sldId="289"/>
            <ac:cxnSpMk id="23" creationId="{8E813B4C-6731-0B72-5252-A79AB0E20B58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30:26.382" v="318" actId="20577"/>
        <pc:sldMkLst>
          <pc:docMk/>
          <pc:sldMk cId="2671865142" sldId="290"/>
        </pc:sldMkLst>
        <pc:spChg chg="mod">
          <ac:chgData name="Skill Yards" userId="510981af3225e229" providerId="Windows Live" clId="Web-{56830040-F5E1-7261-B2BD-894219C2B262}" dt="2025-07-03T14:26:25.876" v="279"/>
          <ac:spMkLst>
            <pc:docMk/>
            <pc:sldMk cId="2671865142" sldId="290"/>
            <ac:spMk id="2" creationId="{FC9B7369-5F9B-EE87-0C04-1285DFA0F8F4}"/>
          </ac:spMkLst>
        </pc:spChg>
        <pc:spChg chg="mod">
          <ac:chgData name="Skill Yards" userId="510981af3225e229" providerId="Windows Live" clId="Web-{56830040-F5E1-7261-B2BD-894219C2B262}" dt="2025-07-03T14:30:26.382" v="318" actId="20577"/>
          <ac:spMkLst>
            <pc:docMk/>
            <pc:sldMk cId="2671865142" sldId="290"/>
            <ac:spMk id="3" creationId="{B22F48F5-4088-14AA-8F0C-2D52FF7BF351}"/>
          </ac:spMkLst>
        </pc:spChg>
        <pc:spChg chg="del">
          <ac:chgData name="Skill Yards" userId="510981af3225e229" providerId="Windows Live" clId="Web-{56830040-F5E1-7261-B2BD-894219C2B262}" dt="2025-07-03T14:26:25.876" v="279"/>
          <ac:spMkLst>
            <pc:docMk/>
            <pc:sldMk cId="2671865142" sldId="290"/>
            <ac:spMk id="22" creationId="{305683CB-7C12-B79B-BA45-8DB9B1058DBA}"/>
          </ac:spMkLst>
        </pc:spChg>
        <pc:spChg chg="add">
          <ac:chgData name="Skill Yards" userId="510981af3225e229" providerId="Windows Live" clId="Web-{56830040-F5E1-7261-B2BD-894219C2B262}" dt="2025-07-03T14:26:25.876" v="279"/>
          <ac:spMkLst>
            <pc:docMk/>
            <pc:sldMk cId="2671865142" sldId="290"/>
            <ac:spMk id="32" creationId="{E49D7415-2F11-44C2-B6AA-13A25B6814B9}"/>
          </ac:spMkLst>
        </pc:spChg>
        <pc:cxnChg chg="del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19" creationId="{257AC8AC-6F17-4E4A-1192-D0A12CE46927}"/>
          </ac:cxnSpMkLst>
        </pc:cxnChg>
        <pc:cxnChg chg="del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20" creationId="{63D1CA79-AC81-D0C3-B3D3-92662C83E70A}"/>
          </ac:cxnSpMkLst>
        </pc:cxnChg>
        <pc:cxnChg chg="del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23" creationId="{B635AFA2-2B6E-3BF6-D8E5-B4DC6C9FE9A2}"/>
          </ac:cxnSpMkLst>
        </pc:cxnChg>
        <pc:cxnChg chg="add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28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34" creationId="{8E813B4C-6731-0B72-5252-A79AB0E20B58}"/>
          </ac:cxnSpMkLst>
        </pc:cxnChg>
        <pc:cxnChg chg="add">
          <ac:chgData name="Skill Yards" userId="510981af3225e229" providerId="Windows Live" clId="Web-{56830040-F5E1-7261-B2BD-894219C2B262}" dt="2025-07-03T14:26:25.876" v="279"/>
          <ac:cxnSpMkLst>
            <pc:docMk/>
            <pc:sldMk cId="2671865142" sldId="290"/>
            <ac:cxnSpMk id="36" creationId="{6E0E8146-6E65-2E6C-0C86-547E3C925406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30:07.460" v="316" actId="20577"/>
        <pc:sldMkLst>
          <pc:docMk/>
          <pc:sldMk cId="1071194867" sldId="291"/>
        </pc:sldMkLst>
        <pc:spChg chg="mod">
          <ac:chgData name="Skill Yards" userId="510981af3225e229" providerId="Windows Live" clId="Web-{56830040-F5E1-7261-B2BD-894219C2B262}" dt="2025-07-03T14:27:30.159" v="294"/>
          <ac:spMkLst>
            <pc:docMk/>
            <pc:sldMk cId="1071194867" sldId="291"/>
            <ac:spMk id="2" creationId="{135D95C9-4DE9-FF41-F14E-8D6B48F77BB1}"/>
          </ac:spMkLst>
        </pc:spChg>
        <pc:spChg chg="mod">
          <ac:chgData name="Skill Yards" userId="510981af3225e229" providerId="Windows Live" clId="Web-{56830040-F5E1-7261-B2BD-894219C2B262}" dt="2025-07-03T14:30:07.460" v="316" actId="20577"/>
          <ac:spMkLst>
            <pc:docMk/>
            <pc:sldMk cId="1071194867" sldId="291"/>
            <ac:spMk id="3" creationId="{B32374FD-C8EE-1E5A-FABF-1314CA1D0494}"/>
          </ac:spMkLst>
        </pc:spChg>
        <pc:spChg chg="del">
          <ac:chgData name="Skill Yards" userId="510981af3225e229" providerId="Windows Live" clId="Web-{56830040-F5E1-7261-B2BD-894219C2B262}" dt="2025-07-03T14:27:30.159" v="294"/>
          <ac:spMkLst>
            <pc:docMk/>
            <pc:sldMk cId="1071194867" sldId="291"/>
            <ac:spMk id="32" creationId="{9A15E5B0-D124-023C-47C4-CC0143BD4107}"/>
          </ac:spMkLst>
        </pc:spChg>
        <pc:spChg chg="add">
          <ac:chgData name="Skill Yards" userId="510981af3225e229" providerId="Windows Live" clId="Web-{56830040-F5E1-7261-B2BD-894219C2B262}" dt="2025-07-03T14:27:30.159" v="294"/>
          <ac:spMkLst>
            <pc:docMk/>
            <pc:sldMk cId="1071194867" sldId="291"/>
            <ac:spMk id="45" creationId="{E49D7415-2F11-44C2-B6AA-13A25B6814B9}"/>
          </ac:spMkLst>
        </pc:spChg>
        <pc:cxnChg chg="del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28" creationId="{CAA19D02-C273-EDE1-F20F-2E76295C6C93}"/>
          </ac:cxnSpMkLst>
        </pc:cxnChg>
        <pc:cxnChg chg="del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34" creationId="{D4B444F3-5775-8D94-886E-346138606542}"/>
          </ac:cxnSpMkLst>
        </pc:cxnChg>
        <pc:cxnChg chg="del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36" creationId="{94E34627-0885-996D-B85E-7F3665D63220}"/>
          </ac:cxnSpMkLst>
        </pc:cxnChg>
        <pc:cxnChg chg="add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41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43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27:30.159" v="294"/>
          <ac:cxnSpMkLst>
            <pc:docMk/>
            <pc:sldMk cId="1071194867" sldId="291"/>
            <ac:cxnSpMk id="49" creationId="{6E0E8146-6E65-2E6C-0C86-547E3C925406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29:58.991" v="314" actId="20577"/>
        <pc:sldMkLst>
          <pc:docMk/>
          <pc:sldMk cId="906001597" sldId="292"/>
        </pc:sldMkLst>
        <pc:spChg chg="mod">
          <ac:chgData name="Skill Yards" userId="510981af3225e229" providerId="Windows Live" clId="Web-{56830040-F5E1-7261-B2BD-894219C2B262}" dt="2025-07-03T14:28:49.005" v="301"/>
          <ac:spMkLst>
            <pc:docMk/>
            <pc:sldMk cId="906001597" sldId="292"/>
            <ac:spMk id="2" creationId="{DB044908-E72C-7543-3D43-35CE6352D588}"/>
          </ac:spMkLst>
        </pc:spChg>
        <pc:spChg chg="mod">
          <ac:chgData name="Skill Yards" userId="510981af3225e229" providerId="Windows Live" clId="Web-{56830040-F5E1-7261-B2BD-894219C2B262}" dt="2025-07-03T14:29:58.991" v="314" actId="20577"/>
          <ac:spMkLst>
            <pc:docMk/>
            <pc:sldMk cId="906001597" sldId="292"/>
            <ac:spMk id="3" creationId="{8A16EE27-A5FF-02AD-255E-45AD3BFC9BD6}"/>
          </ac:spMkLst>
        </pc:spChg>
        <pc:spChg chg="del">
          <ac:chgData name="Skill Yards" userId="510981af3225e229" providerId="Windows Live" clId="Web-{56830040-F5E1-7261-B2BD-894219C2B262}" dt="2025-07-03T14:28:49.005" v="301"/>
          <ac:spMkLst>
            <pc:docMk/>
            <pc:sldMk cId="906001597" sldId="292"/>
            <ac:spMk id="45" creationId="{63DC7FD8-070E-DEE2-151D-890926AA05B2}"/>
          </ac:spMkLst>
        </pc:spChg>
        <pc:spChg chg="add">
          <ac:chgData name="Skill Yards" userId="510981af3225e229" providerId="Windows Live" clId="Web-{56830040-F5E1-7261-B2BD-894219C2B262}" dt="2025-07-03T14:28:49.005" v="301"/>
          <ac:spMkLst>
            <pc:docMk/>
            <pc:sldMk cId="906001597" sldId="292"/>
            <ac:spMk id="58" creationId="{E49D7415-2F11-44C2-B6AA-13A25B6814B9}"/>
          </ac:spMkLst>
        </pc:spChg>
        <pc:cxnChg chg="del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41" creationId="{F5B094B7-A616-2F17-4242-EAE7D9627988}"/>
          </ac:cxnSpMkLst>
        </pc:cxnChg>
        <pc:cxnChg chg="del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43" creationId="{86C1B0C4-6284-03F4-A9A0-8CC47F27684D}"/>
          </ac:cxnSpMkLst>
        </pc:cxnChg>
        <pc:cxnChg chg="del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47" creationId="{BB8B6615-ACA2-0D05-8B7C-5C4E503B81EC}"/>
          </ac:cxnSpMkLst>
        </pc:cxnChg>
        <pc:cxnChg chg="add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54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60" creationId="{8E813B4C-6731-0B72-5252-A79AB0E20B58}"/>
          </ac:cxnSpMkLst>
        </pc:cxnChg>
        <pc:cxnChg chg="add">
          <ac:chgData name="Skill Yards" userId="510981af3225e229" providerId="Windows Live" clId="Web-{56830040-F5E1-7261-B2BD-894219C2B262}" dt="2025-07-03T14:28:49.005" v="301"/>
          <ac:cxnSpMkLst>
            <pc:docMk/>
            <pc:sldMk cId="906001597" sldId="292"/>
            <ac:cxnSpMk id="62" creationId="{6E0E8146-6E65-2E6C-0C86-547E3C925406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29:54.413" v="312" actId="20577"/>
        <pc:sldMkLst>
          <pc:docMk/>
          <pc:sldMk cId="3619904138" sldId="293"/>
        </pc:sldMkLst>
        <pc:spChg chg="mod">
          <ac:chgData name="Skill Yards" userId="510981af3225e229" providerId="Windows Live" clId="Web-{56830040-F5E1-7261-B2BD-894219C2B262}" dt="2025-07-03T14:29:39.850" v="310"/>
          <ac:spMkLst>
            <pc:docMk/>
            <pc:sldMk cId="3619904138" sldId="293"/>
            <ac:spMk id="2" creationId="{1E1A9BBF-BA69-24AC-1450-6DF638AA3717}"/>
          </ac:spMkLst>
        </pc:spChg>
        <pc:spChg chg="mod">
          <ac:chgData name="Skill Yards" userId="510981af3225e229" providerId="Windows Live" clId="Web-{56830040-F5E1-7261-B2BD-894219C2B262}" dt="2025-07-03T14:29:54.413" v="312" actId="20577"/>
          <ac:spMkLst>
            <pc:docMk/>
            <pc:sldMk cId="3619904138" sldId="293"/>
            <ac:spMk id="3" creationId="{10FD6AD8-586D-6CA5-21F3-EDFD4BB124A4}"/>
          </ac:spMkLst>
        </pc:spChg>
        <pc:spChg chg="del">
          <ac:chgData name="Skill Yards" userId="510981af3225e229" providerId="Windows Live" clId="Web-{56830040-F5E1-7261-B2BD-894219C2B262}" dt="2025-07-03T14:29:39.850" v="310"/>
          <ac:spMkLst>
            <pc:docMk/>
            <pc:sldMk cId="3619904138" sldId="293"/>
            <ac:spMk id="58" creationId="{944BBADA-0EE9-6A77-8569-A6775ADB4F3E}"/>
          </ac:spMkLst>
        </pc:spChg>
        <pc:spChg chg="add">
          <ac:chgData name="Skill Yards" userId="510981af3225e229" providerId="Windows Live" clId="Web-{56830040-F5E1-7261-B2BD-894219C2B262}" dt="2025-07-03T14:29:39.850" v="310"/>
          <ac:spMkLst>
            <pc:docMk/>
            <pc:sldMk cId="3619904138" sldId="293"/>
            <ac:spMk id="71" creationId="{E49D7415-2F11-44C2-B6AA-13A25B6814B9}"/>
          </ac:spMkLst>
        </pc:spChg>
        <pc:cxnChg chg="del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54" creationId="{CE479D0B-DAAE-F655-34F8-FB6E4D172D5E}"/>
          </ac:cxnSpMkLst>
        </pc:cxnChg>
        <pc:cxnChg chg="del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56" creationId="{32B74C01-D537-121D-2E9B-100C35C2D033}"/>
          </ac:cxnSpMkLst>
        </pc:cxnChg>
        <pc:cxnChg chg="del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60" creationId="{D9A9724C-3EB4-2636-4D66-6406945963BA}"/>
          </ac:cxnSpMkLst>
        </pc:cxnChg>
        <pc:cxnChg chg="add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67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69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29:39.850" v="310"/>
          <ac:cxnSpMkLst>
            <pc:docMk/>
            <pc:sldMk cId="3619904138" sldId="293"/>
            <ac:cxnSpMk id="73" creationId="{8E813B4C-6731-0B72-5252-A79AB0E20B58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32:28.542" v="344" actId="1076"/>
        <pc:sldMkLst>
          <pc:docMk/>
          <pc:sldMk cId="1601612157" sldId="294"/>
        </pc:sldMkLst>
        <pc:spChg chg="mod">
          <ac:chgData name="Skill Yards" userId="510981af3225e229" providerId="Windows Live" clId="Web-{56830040-F5E1-7261-B2BD-894219C2B262}" dt="2025-07-03T14:31:57.494" v="337"/>
          <ac:spMkLst>
            <pc:docMk/>
            <pc:sldMk cId="1601612157" sldId="294"/>
            <ac:spMk id="2" creationId="{15D37DA8-7C9F-4FF2-4474-8F4286053AC1}"/>
          </ac:spMkLst>
        </pc:spChg>
        <pc:spChg chg="mod">
          <ac:chgData name="Skill Yards" userId="510981af3225e229" providerId="Windows Live" clId="Web-{56830040-F5E1-7261-B2BD-894219C2B262}" dt="2025-07-03T14:32:28.542" v="344" actId="1076"/>
          <ac:spMkLst>
            <pc:docMk/>
            <pc:sldMk cId="1601612157" sldId="294"/>
            <ac:spMk id="3" creationId="{FE6384E9-8FDB-9C4B-AB22-925470A72DC2}"/>
          </ac:spMkLst>
        </pc:spChg>
        <pc:spChg chg="add del">
          <ac:chgData name="Skill Yards" userId="510981af3225e229" providerId="Windows Live" clId="Web-{56830040-F5E1-7261-B2BD-894219C2B262}" dt="2025-07-03T14:31:57.494" v="337"/>
          <ac:spMkLst>
            <pc:docMk/>
            <pc:sldMk cId="1601612157" sldId="294"/>
            <ac:spMk id="71" creationId="{F31EAA7C-D6A2-3DF9-C7D5-CD963F8B905E}"/>
          </ac:spMkLst>
        </pc:spChg>
        <pc:spChg chg="add del">
          <ac:chgData name="Skill Yards" userId="510981af3225e229" providerId="Windows Live" clId="Web-{56830040-F5E1-7261-B2BD-894219C2B262}" dt="2025-07-03T14:31:57.494" v="336"/>
          <ac:spMkLst>
            <pc:docMk/>
            <pc:sldMk cId="1601612157" sldId="294"/>
            <ac:spMk id="84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4:31:57.494" v="337"/>
          <ac:spMkLst>
            <pc:docMk/>
            <pc:sldMk cId="1601612157" sldId="294"/>
            <ac:spMk id="92" creationId="{E49D7415-2F11-44C2-B6AA-13A25B6814B9}"/>
          </ac:spMkLst>
        </pc:spChg>
        <pc:picChg chg="mod">
          <ac:chgData name="Skill Yards" userId="510981af3225e229" providerId="Windows Live" clId="Web-{56830040-F5E1-7261-B2BD-894219C2B262}" dt="2025-07-03T14:31:57.494" v="337"/>
          <ac:picMkLst>
            <pc:docMk/>
            <pc:sldMk cId="1601612157" sldId="294"/>
            <ac:picMk id="6" creationId="{C2ACB1C2-08B0-062E-3805-269610CF1C58}"/>
          </ac:picMkLst>
        </pc:picChg>
        <pc:cxnChg chg="add del">
          <ac:chgData name="Skill Yards" userId="510981af3225e229" providerId="Windows Live" clId="Web-{56830040-F5E1-7261-B2BD-894219C2B262}" dt="2025-07-03T14:31:57.494" v="337"/>
          <ac:cxnSpMkLst>
            <pc:docMk/>
            <pc:sldMk cId="1601612157" sldId="294"/>
            <ac:cxnSpMk id="67" creationId="{BAC958E1-6A9C-D062-DA0F-509790597CC9}"/>
          </ac:cxnSpMkLst>
        </pc:cxnChg>
        <pc:cxnChg chg="add del">
          <ac:chgData name="Skill Yards" userId="510981af3225e229" providerId="Windows Live" clId="Web-{56830040-F5E1-7261-B2BD-894219C2B262}" dt="2025-07-03T14:31:57.494" v="337"/>
          <ac:cxnSpMkLst>
            <pc:docMk/>
            <pc:sldMk cId="1601612157" sldId="294"/>
            <ac:cxnSpMk id="73" creationId="{024E1D40-6143-66E7-3450-5F4AC0B8F523}"/>
          </ac:cxnSpMkLst>
        </pc:cxnChg>
        <pc:cxnChg chg="add del">
          <ac:chgData name="Skill Yards" userId="510981af3225e229" providerId="Windows Live" clId="Web-{56830040-F5E1-7261-B2BD-894219C2B262}" dt="2025-07-03T14:31:57.494" v="337"/>
          <ac:cxnSpMkLst>
            <pc:docMk/>
            <pc:sldMk cId="1601612157" sldId="294"/>
            <ac:cxnSpMk id="75" creationId="{512D4AB3-9997-67F2-2AED-5566FEDDF089}"/>
          </ac:cxnSpMkLst>
        </pc:cxnChg>
        <pc:cxnChg chg="add del">
          <ac:chgData name="Skill Yards" userId="510981af3225e229" providerId="Windows Live" clId="Web-{56830040-F5E1-7261-B2BD-894219C2B262}" dt="2025-07-03T14:31:57.494" v="336"/>
          <ac:cxnSpMkLst>
            <pc:docMk/>
            <pc:sldMk cId="1601612157" sldId="294"/>
            <ac:cxnSpMk id="80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31:57.494" v="336"/>
          <ac:cxnSpMkLst>
            <pc:docMk/>
            <pc:sldMk cId="1601612157" sldId="294"/>
            <ac:cxnSpMk id="86" creationId="{8E813B4C-6731-0B72-5252-A79AB0E20B58}"/>
          </ac:cxnSpMkLst>
        </pc:cxnChg>
        <pc:cxnChg chg="add del">
          <ac:chgData name="Skill Yards" userId="510981af3225e229" providerId="Windows Live" clId="Web-{56830040-F5E1-7261-B2BD-894219C2B262}" dt="2025-07-03T14:31:57.494" v="336"/>
          <ac:cxnSpMkLst>
            <pc:docMk/>
            <pc:sldMk cId="1601612157" sldId="294"/>
            <ac:cxnSpMk id="88" creationId="{6E0E8146-6E65-2E6C-0C86-547E3C925406}"/>
          </ac:cxnSpMkLst>
        </pc:cxnChg>
        <pc:cxnChg chg="add">
          <ac:chgData name="Skill Yards" userId="510981af3225e229" providerId="Windows Live" clId="Web-{56830040-F5E1-7261-B2BD-894219C2B262}" dt="2025-07-03T14:31:57.494" v="337"/>
          <ac:cxnSpMkLst>
            <pc:docMk/>
            <pc:sldMk cId="1601612157" sldId="294"/>
            <ac:cxnSpMk id="90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31:57.494" v="337"/>
          <ac:cxnSpMkLst>
            <pc:docMk/>
            <pc:sldMk cId="1601612157" sldId="294"/>
            <ac:cxnSpMk id="93" creationId="{4583FD9E-C5A7-96F7-951D-7D292013CD58}"/>
          </ac:cxnSpMkLst>
        </pc:cxnChg>
      </pc:sldChg>
      <pc:sldChg chg="add">
        <pc:chgData name="Skill Yards" userId="510981af3225e229" providerId="Windows Live" clId="Web-{56830040-F5E1-7261-B2BD-894219C2B262}" dt="2025-07-03T14:33:03.762" v="345"/>
        <pc:sldMkLst>
          <pc:docMk/>
          <pc:sldMk cId="500794734" sldId="295"/>
        </pc:sldMkLst>
      </pc:sldChg>
      <pc:sldChg chg="addSp delSp modSp add mod setBg">
        <pc:chgData name="Skill Yards" userId="510981af3225e229" providerId="Windows Live" clId="Web-{56830040-F5E1-7261-B2BD-894219C2B262}" dt="2025-07-03T14:34:20.811" v="356" actId="1076"/>
        <pc:sldMkLst>
          <pc:docMk/>
          <pc:sldMk cId="127416235" sldId="296"/>
        </pc:sldMkLst>
        <pc:spChg chg="mod">
          <ac:chgData name="Skill Yards" userId="510981af3225e229" providerId="Windows Live" clId="Web-{56830040-F5E1-7261-B2BD-894219C2B262}" dt="2025-07-03T14:34:05.451" v="352"/>
          <ac:spMkLst>
            <pc:docMk/>
            <pc:sldMk cId="127416235" sldId="296"/>
            <ac:spMk id="2" creationId="{677A6782-6E87-9C26-2C88-0B5216B9F9FB}"/>
          </ac:spMkLst>
        </pc:spChg>
        <pc:spChg chg="mod">
          <ac:chgData name="Skill Yards" userId="510981af3225e229" providerId="Windows Live" clId="Web-{56830040-F5E1-7261-B2BD-894219C2B262}" dt="2025-07-03T14:34:20.811" v="356" actId="1076"/>
          <ac:spMkLst>
            <pc:docMk/>
            <pc:sldMk cId="127416235" sldId="296"/>
            <ac:spMk id="3" creationId="{85C27FF2-AA39-999E-8802-24D36D86A8C5}"/>
          </ac:spMkLst>
        </pc:spChg>
        <pc:spChg chg="add del">
          <ac:chgData name="Skill Yards" userId="510981af3225e229" providerId="Windows Live" clId="Web-{56830040-F5E1-7261-B2BD-894219C2B262}" dt="2025-07-03T14:34:05.451" v="351"/>
          <ac:spMkLst>
            <pc:docMk/>
            <pc:sldMk cId="127416235" sldId="296"/>
            <ac:spMk id="23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4:34:05.451" v="352"/>
          <ac:spMkLst>
            <pc:docMk/>
            <pc:sldMk cId="127416235" sldId="296"/>
            <ac:spMk id="29" creationId="{E49D7415-2F11-44C2-B6AA-13A25B6814B9}"/>
          </ac:spMkLst>
        </pc:spChg>
        <pc:picChg chg="mod">
          <ac:chgData name="Skill Yards" userId="510981af3225e229" providerId="Windows Live" clId="Web-{56830040-F5E1-7261-B2BD-894219C2B262}" dt="2025-07-03T14:34:05.451" v="352"/>
          <ac:picMkLst>
            <pc:docMk/>
            <pc:sldMk cId="127416235" sldId="296"/>
            <ac:picMk id="14" creationId="{F4FC6895-3DB0-6FD5-ED0D-E301A5A4BAC3}"/>
          </ac:picMkLst>
        </pc:picChg>
        <pc:cxnChg chg="add del">
          <ac:chgData name="Skill Yards" userId="510981af3225e229" providerId="Windows Live" clId="Web-{56830040-F5E1-7261-B2BD-894219C2B262}" dt="2025-07-03T14:34:05.451" v="351"/>
          <ac:cxnSpMkLst>
            <pc:docMk/>
            <pc:sldMk cId="127416235" sldId="296"/>
            <ac:cxnSpMk id="19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34:05.451" v="351"/>
          <ac:cxnSpMkLst>
            <pc:docMk/>
            <pc:sldMk cId="127416235" sldId="296"/>
            <ac:cxnSpMk id="21" creationId="{085AA86F-6A4D-4BCB-A045-D992CDC2959B}"/>
          </ac:cxnSpMkLst>
        </pc:cxnChg>
        <pc:cxnChg chg="add del">
          <ac:chgData name="Skill Yards" userId="510981af3225e229" providerId="Windows Live" clId="Web-{56830040-F5E1-7261-B2BD-894219C2B262}" dt="2025-07-03T14:34:05.451" v="351"/>
          <ac:cxnSpMkLst>
            <pc:docMk/>
            <pc:sldMk cId="127416235" sldId="296"/>
            <ac:cxnSpMk id="25" creationId="{4583FD9E-C5A7-96F7-951D-7D292013CD58}"/>
          </ac:cxnSpMkLst>
        </pc:cxnChg>
        <pc:cxnChg chg="add">
          <ac:chgData name="Skill Yards" userId="510981af3225e229" providerId="Windows Live" clId="Web-{56830040-F5E1-7261-B2BD-894219C2B262}" dt="2025-07-03T14:34:05.451" v="352"/>
          <ac:cxnSpMkLst>
            <pc:docMk/>
            <pc:sldMk cId="127416235" sldId="296"/>
            <ac:cxnSpMk id="27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34:05.451" v="352"/>
          <ac:cxnSpMkLst>
            <pc:docMk/>
            <pc:sldMk cId="127416235" sldId="296"/>
            <ac:cxnSpMk id="28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34:05.451" v="352"/>
          <ac:cxnSpMkLst>
            <pc:docMk/>
            <pc:sldMk cId="127416235" sldId="296"/>
            <ac:cxnSpMk id="30" creationId="{F2B951FD-94F7-E138-3EC2-A66A551D9137}"/>
          </ac:cxnSpMkLst>
        </pc:cxnChg>
      </pc:sldChg>
      <pc:sldChg chg="modSp add">
        <pc:chgData name="Skill Yards" userId="510981af3225e229" providerId="Windows Live" clId="Web-{56830040-F5E1-7261-B2BD-894219C2B262}" dt="2025-07-03T14:36:35.658" v="364" actId="20577"/>
        <pc:sldMkLst>
          <pc:docMk/>
          <pc:sldMk cId="1863359712" sldId="303"/>
        </pc:sldMkLst>
        <pc:spChg chg="mod">
          <ac:chgData name="Skill Yards" userId="510981af3225e229" providerId="Windows Live" clId="Web-{56830040-F5E1-7261-B2BD-894219C2B262}" dt="2025-07-03T14:36:35.658" v="364" actId="20577"/>
          <ac:spMkLst>
            <pc:docMk/>
            <pc:sldMk cId="1863359712" sldId="303"/>
            <ac:spMk id="2" creationId="{F82FAA90-AA1E-27E9-D455-1F11211543F3}"/>
          </ac:spMkLst>
        </pc:spChg>
      </pc:sldChg>
      <pc:sldChg chg="addSp delSp modSp add del mod replId setBg">
        <pc:chgData name="Skill Yards" userId="510981af3225e229" providerId="Windows Live" clId="Web-{56830040-F5E1-7261-B2BD-894219C2B262}" dt="2025-07-03T14:42:00.651" v="413"/>
        <pc:sldMkLst>
          <pc:docMk/>
          <pc:sldMk cId="3196876979" sldId="304"/>
        </pc:sldMkLst>
        <pc:spChg chg="mod">
          <ac:chgData name="Skill Yards" userId="510981af3225e229" providerId="Windows Live" clId="Web-{56830040-F5E1-7261-B2BD-894219C2B262}" dt="2025-07-03T14:37:45.004" v="376"/>
          <ac:spMkLst>
            <pc:docMk/>
            <pc:sldMk cId="3196876979" sldId="304"/>
            <ac:spMk id="2" creationId="{C4E4A8ED-6C17-457A-C880-A2A349C03555}"/>
          </ac:spMkLst>
        </pc:spChg>
        <pc:spChg chg="add del mod">
          <ac:chgData name="Skill Yards" userId="510981af3225e229" providerId="Windows Live" clId="Web-{56830040-F5E1-7261-B2BD-894219C2B262}" dt="2025-07-03T14:40:27.461" v="388"/>
          <ac:spMkLst>
            <pc:docMk/>
            <pc:sldMk cId="3196876979" sldId="304"/>
            <ac:spMk id="3" creationId="{3861A8B1-6709-29D9-7FE9-E8FD42FE1B5B}"/>
          </ac:spMkLst>
        </pc:spChg>
        <pc:spChg chg="add del">
          <ac:chgData name="Skill Yards" userId="510981af3225e229" providerId="Windows Live" clId="Web-{56830040-F5E1-7261-B2BD-894219C2B262}" dt="2025-07-03T14:37:41.535" v="373"/>
          <ac:spMkLst>
            <pc:docMk/>
            <pc:sldMk cId="3196876979" sldId="304"/>
            <ac:spMk id="9" creationId="{E49D7415-2F11-44C2-B6AA-13A25B6814B9}"/>
          </ac:spMkLst>
        </pc:spChg>
        <pc:spChg chg="add del">
          <ac:chgData name="Skill Yards" userId="510981af3225e229" providerId="Windows Live" clId="Web-{56830040-F5E1-7261-B2BD-894219C2B262}" dt="2025-07-03T14:37:44.988" v="375"/>
          <ac:spMkLst>
            <pc:docMk/>
            <pc:sldMk cId="3196876979" sldId="304"/>
            <ac:spMk id="13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4:37:45.004" v="376"/>
          <ac:spMkLst>
            <pc:docMk/>
            <pc:sldMk cId="3196876979" sldId="304"/>
            <ac:spMk id="16" creationId="{E49D7415-2F11-44C2-B6AA-13A25B6814B9}"/>
          </ac:spMkLst>
        </pc:spChg>
        <pc:picChg chg="del mod ord">
          <ac:chgData name="Skill Yards" userId="510981af3225e229" providerId="Windows Live" clId="Web-{56830040-F5E1-7261-B2BD-894219C2B262}" dt="2025-07-03T14:40:07.976" v="384"/>
          <ac:picMkLst>
            <pc:docMk/>
            <pc:sldMk cId="3196876979" sldId="304"/>
            <ac:picMk id="4" creationId="{A72812FE-FA03-B18B-385E-8FF183425655}"/>
          </ac:picMkLst>
        </pc:picChg>
        <pc:cxnChg chg="add del">
          <ac:chgData name="Skill Yards" userId="510981af3225e229" providerId="Windows Live" clId="Web-{56830040-F5E1-7261-B2BD-894219C2B262}" dt="2025-07-03T14:37:41.535" v="373"/>
          <ac:cxnSpMkLst>
            <pc:docMk/>
            <pc:sldMk cId="3196876979" sldId="304"/>
            <ac:cxnSpMk id="11" creationId="{F2B951FD-94F7-E138-3EC2-A66A551D9137}"/>
          </ac:cxnSpMkLst>
        </pc:cxnChg>
        <pc:cxnChg chg="add del">
          <ac:chgData name="Skill Yards" userId="510981af3225e229" providerId="Windows Live" clId="Web-{56830040-F5E1-7261-B2BD-894219C2B262}" dt="2025-07-03T14:37:44.988" v="375"/>
          <ac:cxnSpMkLst>
            <pc:docMk/>
            <pc:sldMk cId="3196876979" sldId="304"/>
            <ac:cxnSpMk id="14" creationId="{D2E57F3D-33BE-4306-87E6-245763719516}"/>
          </ac:cxnSpMkLst>
        </pc:cxnChg>
        <pc:cxnChg chg="add">
          <ac:chgData name="Skill Yards" userId="510981af3225e229" providerId="Windows Live" clId="Web-{56830040-F5E1-7261-B2BD-894219C2B262}" dt="2025-07-03T14:37:45.004" v="376"/>
          <ac:cxnSpMkLst>
            <pc:docMk/>
            <pc:sldMk cId="3196876979" sldId="304"/>
            <ac:cxnSpMk id="17" creationId="{4583FD9E-C5A7-96F7-951D-7D292013CD58}"/>
          </ac:cxnSpMkLst>
        </pc:cxnChg>
      </pc:sldChg>
      <pc:sldChg chg="addSp delSp modSp add replId">
        <pc:chgData name="Skill Yards" userId="510981af3225e229" providerId="Windows Live" clId="Web-{56830040-F5E1-7261-B2BD-894219C2B262}" dt="2025-07-03T14:53:51.624" v="490" actId="20577"/>
        <pc:sldMkLst>
          <pc:docMk/>
          <pc:sldMk cId="3211447279" sldId="305"/>
        </pc:sldMkLst>
        <pc:spChg chg="mod">
          <ac:chgData name="Skill Yards" userId="510981af3225e229" providerId="Windows Live" clId="Web-{56830040-F5E1-7261-B2BD-894219C2B262}" dt="2025-07-03T14:49:23.914" v="429" actId="20577"/>
          <ac:spMkLst>
            <pc:docMk/>
            <pc:sldMk cId="3211447279" sldId="305"/>
            <ac:spMk id="2" creationId="{CF93B762-86FB-60C5-1E30-8777C9CBB937}"/>
          </ac:spMkLst>
        </pc:spChg>
        <pc:spChg chg="mod ord">
          <ac:chgData name="Skill Yards" userId="510981af3225e229" providerId="Windows Live" clId="Web-{56830040-F5E1-7261-B2BD-894219C2B262}" dt="2025-07-03T14:53:51.624" v="490" actId="20577"/>
          <ac:spMkLst>
            <pc:docMk/>
            <pc:sldMk cId="3211447279" sldId="305"/>
            <ac:spMk id="3" creationId="{F0AB5BB9-C37C-6543-3EF9-DA6890670AD3}"/>
          </ac:spMkLst>
        </pc:spChg>
        <pc:spChg chg="del">
          <ac:chgData name="Skill Yards" userId="510981af3225e229" providerId="Windows Live" clId="Web-{56830040-F5E1-7261-B2BD-894219C2B262}" dt="2025-07-03T14:41:30.025" v="408"/>
          <ac:spMkLst>
            <pc:docMk/>
            <pc:sldMk cId="3211447279" sldId="305"/>
            <ac:spMk id="92" creationId="{604752DD-DEFD-5B38-5191-BF82FBD131B7}"/>
          </ac:spMkLst>
        </pc:spChg>
        <pc:spChg chg="add">
          <ac:chgData name="Skill Yards" userId="510981af3225e229" providerId="Windows Live" clId="Web-{56830040-F5E1-7261-B2BD-894219C2B262}" dt="2025-07-03T14:41:30.025" v="408"/>
          <ac:spMkLst>
            <pc:docMk/>
            <pc:sldMk cId="3211447279" sldId="305"/>
            <ac:spMk id="102" creationId="{E49D7415-2F11-44C2-B6AA-13A25B6814B9}"/>
          </ac:spMkLst>
        </pc:spChg>
        <pc:picChg chg="add mod">
          <ac:chgData name="Skill Yards" userId="510981af3225e229" providerId="Windows Live" clId="Web-{56830040-F5E1-7261-B2BD-894219C2B262}" dt="2025-07-03T14:41:30.025" v="408"/>
          <ac:picMkLst>
            <pc:docMk/>
            <pc:sldMk cId="3211447279" sldId="305"/>
            <ac:picMk id="4" creationId="{77010D3E-B6F9-7357-5830-6601725B28F9}"/>
          </ac:picMkLst>
        </pc:picChg>
        <pc:picChg chg="del">
          <ac:chgData name="Skill Yards" userId="510981af3225e229" providerId="Windows Live" clId="Web-{56830040-F5E1-7261-B2BD-894219C2B262}" dt="2025-07-03T14:40:20.633" v="386"/>
          <ac:picMkLst>
            <pc:docMk/>
            <pc:sldMk cId="3211447279" sldId="305"/>
            <ac:picMk id="6" creationId="{244CAB8C-67E9-2A20-509D-1CA26E1381B8}"/>
          </ac:picMkLst>
        </pc:picChg>
        <pc:cxnChg chg="del">
          <ac:chgData name="Skill Yards" userId="510981af3225e229" providerId="Windows Live" clId="Web-{56830040-F5E1-7261-B2BD-894219C2B262}" dt="2025-07-03T14:41:30.025" v="408"/>
          <ac:cxnSpMkLst>
            <pc:docMk/>
            <pc:sldMk cId="3211447279" sldId="305"/>
            <ac:cxnSpMk id="90" creationId="{2309E937-E336-E69D-4C10-B5CB9A4448F7}"/>
          </ac:cxnSpMkLst>
        </pc:cxnChg>
        <pc:cxnChg chg="del">
          <ac:chgData name="Skill Yards" userId="510981af3225e229" providerId="Windows Live" clId="Web-{56830040-F5E1-7261-B2BD-894219C2B262}" dt="2025-07-03T14:41:30.025" v="408"/>
          <ac:cxnSpMkLst>
            <pc:docMk/>
            <pc:sldMk cId="3211447279" sldId="305"/>
            <ac:cxnSpMk id="91" creationId="{8FFC5BA0-06ED-518C-962D-0454402B0AE9}"/>
          </ac:cxnSpMkLst>
        </pc:cxnChg>
        <pc:cxnChg chg="del">
          <ac:chgData name="Skill Yards" userId="510981af3225e229" providerId="Windows Live" clId="Web-{56830040-F5E1-7261-B2BD-894219C2B262}" dt="2025-07-03T14:41:30.025" v="408"/>
          <ac:cxnSpMkLst>
            <pc:docMk/>
            <pc:sldMk cId="3211447279" sldId="305"/>
            <ac:cxnSpMk id="93" creationId="{E3603AAE-07B2-6C74-D0AA-4D648296F5FE}"/>
          </ac:cxnSpMkLst>
        </pc:cxnChg>
        <pc:cxnChg chg="add">
          <ac:chgData name="Skill Yards" userId="510981af3225e229" providerId="Windows Live" clId="Web-{56830040-F5E1-7261-B2BD-894219C2B262}" dt="2025-07-03T14:41:30.025" v="408"/>
          <ac:cxnSpMkLst>
            <pc:docMk/>
            <pc:sldMk cId="3211447279" sldId="305"/>
            <ac:cxnSpMk id="98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41:30.025" v="408"/>
          <ac:cxnSpMkLst>
            <pc:docMk/>
            <pc:sldMk cId="3211447279" sldId="305"/>
            <ac:cxnSpMk id="104" creationId="{D2E57F3D-33BE-4306-87E6-245763719516}"/>
          </ac:cxnSpMkLst>
        </pc:cxnChg>
      </pc:sldChg>
      <pc:sldChg chg="modSp add replId">
        <pc:chgData name="Skill Yards" userId="510981af3225e229" providerId="Windows Live" clId="Web-{56830040-F5E1-7261-B2BD-894219C2B262}" dt="2025-07-03T14:48:57.554" v="428" actId="20577"/>
        <pc:sldMkLst>
          <pc:docMk/>
          <pc:sldMk cId="3073354152" sldId="306"/>
        </pc:sldMkLst>
        <pc:spChg chg="mod">
          <ac:chgData name="Skill Yards" userId="510981af3225e229" providerId="Windows Live" clId="Web-{56830040-F5E1-7261-B2BD-894219C2B262}" dt="2025-07-03T14:48:57.554" v="428" actId="20577"/>
          <ac:spMkLst>
            <pc:docMk/>
            <pc:sldMk cId="3073354152" sldId="306"/>
            <ac:spMk id="2" creationId="{488F4B1E-B5DF-B32D-FADB-3E734E5E3364}"/>
          </ac:spMkLst>
        </pc:spChg>
      </pc:sldChg>
      <pc:sldChg chg="addSp delSp modSp add replId">
        <pc:chgData name="Skill Yards" userId="510981af3225e229" providerId="Windows Live" clId="Web-{56830040-F5E1-7261-B2BD-894219C2B262}" dt="2025-07-03T14:56:32.519" v="511" actId="20577"/>
        <pc:sldMkLst>
          <pc:docMk/>
          <pc:sldMk cId="2940916879" sldId="307"/>
        </pc:sldMkLst>
        <pc:spChg chg="mod">
          <ac:chgData name="Skill Yards" userId="510981af3225e229" providerId="Windows Live" clId="Web-{56830040-F5E1-7261-B2BD-894219C2B262}" dt="2025-07-03T14:51:03.917" v="445"/>
          <ac:spMkLst>
            <pc:docMk/>
            <pc:sldMk cId="2940916879" sldId="307"/>
            <ac:spMk id="2" creationId="{4D033770-102C-3933-82F5-AD3580C92B29}"/>
          </ac:spMkLst>
        </pc:spChg>
        <pc:spChg chg="mod">
          <ac:chgData name="Skill Yards" userId="510981af3225e229" providerId="Windows Live" clId="Web-{56830040-F5E1-7261-B2BD-894219C2B262}" dt="2025-07-03T14:56:32.519" v="511" actId="20577"/>
          <ac:spMkLst>
            <pc:docMk/>
            <pc:sldMk cId="2940916879" sldId="307"/>
            <ac:spMk id="3" creationId="{742EB94D-5C08-57FE-8794-CF144DD47CBA}"/>
          </ac:spMkLst>
        </pc:spChg>
        <pc:spChg chg="del">
          <ac:chgData name="Skill Yards" userId="510981af3225e229" providerId="Windows Live" clId="Web-{56830040-F5E1-7261-B2BD-894219C2B262}" dt="2025-07-03T14:50:14.697" v="436"/>
          <ac:spMkLst>
            <pc:docMk/>
            <pc:sldMk cId="2940916879" sldId="307"/>
            <ac:spMk id="102" creationId="{F8EE9761-E690-E738-52BD-0DE2DE4521F7}"/>
          </ac:spMkLst>
        </pc:spChg>
        <pc:spChg chg="add del">
          <ac:chgData name="Skill Yards" userId="510981af3225e229" providerId="Windows Live" clId="Web-{56830040-F5E1-7261-B2BD-894219C2B262}" dt="2025-07-03T14:51:03.917" v="445"/>
          <ac:spMkLst>
            <pc:docMk/>
            <pc:sldMk cId="2940916879" sldId="307"/>
            <ac:spMk id="113" creationId="{E49D7415-2F11-44C2-B6AA-13A25B6814B9}"/>
          </ac:spMkLst>
        </pc:spChg>
        <pc:spChg chg="add del">
          <ac:chgData name="Skill Yards" userId="510981af3225e229" providerId="Windows Live" clId="Web-{56830040-F5E1-7261-B2BD-894219C2B262}" dt="2025-07-03T14:55:38.393" v="498"/>
          <ac:spMkLst>
            <pc:docMk/>
            <pc:sldMk cId="2940916879" sldId="307"/>
            <ac:spMk id="126" creationId="{E49D7415-2F11-44C2-B6AA-13A25B6814B9}"/>
          </ac:spMkLst>
        </pc:spChg>
        <pc:spChg chg="add">
          <ac:chgData name="Skill Yards" userId="510981af3225e229" providerId="Windows Live" clId="Web-{56830040-F5E1-7261-B2BD-894219C2B262}" dt="2025-07-03T14:55:38.393" v="498"/>
          <ac:spMkLst>
            <pc:docMk/>
            <pc:sldMk cId="2940916879" sldId="307"/>
            <ac:spMk id="137" creationId="{E49D7415-2F11-44C2-B6AA-13A25B6814B9}"/>
          </ac:spMkLst>
        </pc:spChg>
        <pc:picChg chg="mod ord">
          <ac:chgData name="Skill Yards" userId="510981af3225e229" providerId="Windows Live" clId="Web-{56830040-F5E1-7261-B2BD-894219C2B262}" dt="2025-07-03T14:56:11.253" v="506" actId="1076"/>
          <ac:picMkLst>
            <pc:docMk/>
            <pc:sldMk cId="2940916879" sldId="307"/>
            <ac:picMk id="4" creationId="{62523593-81AC-F7B4-CB7C-670853AF5944}"/>
          </ac:picMkLst>
        </pc:picChg>
        <pc:cxnChg chg="del">
          <ac:chgData name="Skill Yards" userId="510981af3225e229" providerId="Windows Live" clId="Web-{56830040-F5E1-7261-B2BD-894219C2B262}" dt="2025-07-03T14:50:14.697" v="436"/>
          <ac:cxnSpMkLst>
            <pc:docMk/>
            <pc:sldMk cId="2940916879" sldId="307"/>
            <ac:cxnSpMk id="98" creationId="{4C965F37-5984-EF8B-A809-FE0F298F8F63}"/>
          </ac:cxnSpMkLst>
        </pc:cxnChg>
        <pc:cxnChg chg="del">
          <ac:chgData name="Skill Yards" userId="510981af3225e229" providerId="Windows Live" clId="Web-{56830040-F5E1-7261-B2BD-894219C2B262}" dt="2025-07-03T14:50:14.697" v="436"/>
          <ac:cxnSpMkLst>
            <pc:docMk/>
            <pc:sldMk cId="2940916879" sldId="307"/>
            <ac:cxnSpMk id="100" creationId="{039D505E-869F-E379-28DB-0D144D74C8B2}"/>
          </ac:cxnSpMkLst>
        </pc:cxnChg>
        <pc:cxnChg chg="del">
          <ac:chgData name="Skill Yards" userId="510981af3225e229" providerId="Windows Live" clId="Web-{56830040-F5E1-7261-B2BD-894219C2B262}" dt="2025-07-03T14:50:14.697" v="436"/>
          <ac:cxnSpMkLst>
            <pc:docMk/>
            <pc:sldMk cId="2940916879" sldId="307"/>
            <ac:cxnSpMk id="104" creationId="{76E8BF24-1BFD-ED6D-F1DC-1F33586D3F9D}"/>
          </ac:cxnSpMkLst>
        </pc:cxnChg>
        <pc:cxnChg chg="add del">
          <ac:chgData name="Skill Yards" userId="510981af3225e229" providerId="Windows Live" clId="Web-{56830040-F5E1-7261-B2BD-894219C2B262}" dt="2025-07-03T14:51:03.917" v="445"/>
          <ac:cxnSpMkLst>
            <pc:docMk/>
            <pc:sldMk cId="2940916879" sldId="307"/>
            <ac:cxnSpMk id="109" creationId="{F64F9B95-9045-48D2-B9F3-2927E98F54AA}"/>
          </ac:cxnSpMkLst>
        </pc:cxnChg>
        <pc:cxnChg chg="add del">
          <ac:chgData name="Skill Yards" userId="510981af3225e229" providerId="Windows Live" clId="Web-{56830040-F5E1-7261-B2BD-894219C2B262}" dt="2025-07-03T14:51:03.917" v="445"/>
          <ac:cxnSpMkLst>
            <pc:docMk/>
            <pc:sldMk cId="2940916879" sldId="307"/>
            <ac:cxnSpMk id="111" creationId="{085AA86F-6A4D-4BCB-A045-D992CDC2959B}"/>
          </ac:cxnSpMkLst>
        </pc:cxnChg>
        <pc:cxnChg chg="del">
          <ac:chgData name="Skill Yards" userId="510981af3225e229" providerId="Windows Live" clId="Web-{56830040-F5E1-7261-B2BD-894219C2B262}" dt="2025-07-03T14:51:03.917" v="445"/>
          <ac:cxnSpMkLst>
            <pc:docMk/>
            <pc:sldMk cId="2940916879" sldId="307"/>
            <ac:cxnSpMk id="115" creationId="{D2E57F3D-33BE-4306-87E6-245763719516}"/>
          </ac:cxnSpMkLst>
        </pc:cxnChg>
        <pc:cxnChg chg="del">
          <ac:chgData name="Skill Yards" userId="510981af3225e229" providerId="Windows Live" clId="Web-{56830040-F5E1-7261-B2BD-894219C2B262}" dt="2025-07-03T14:51:03.917" v="445"/>
          <ac:cxnSpMkLst>
            <pc:docMk/>
            <pc:sldMk cId="2940916879" sldId="307"/>
            <ac:cxnSpMk id="117" creationId="{8E0104E4-99BC-494F-8342-F250828E574F}"/>
          </ac:cxnSpMkLst>
        </pc:cxnChg>
        <pc:cxnChg chg="del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22" creationId="{F64F9B95-9045-48D2-B9F3-2927E98F54AA}"/>
          </ac:cxnSpMkLst>
        </pc:cxnChg>
        <pc:cxnChg chg="del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24" creationId="{085AA86F-6A4D-4BCB-A045-D992CDC2959B}"/>
          </ac:cxnSpMkLst>
        </pc:cxnChg>
        <pc:cxnChg chg="add del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28" creationId="{4583FD9E-C5A7-96F7-951D-7D292013CD58}"/>
          </ac:cxnSpMkLst>
        </pc:cxnChg>
        <pc:cxnChg chg="add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33" creationId="{F64F9B95-9045-48D2-B9F3-2927E98F54AA}"/>
          </ac:cxnSpMkLst>
        </pc:cxnChg>
        <pc:cxnChg chg="add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35" creationId="{085AA86F-6A4D-4BCB-A045-D992CDC2959B}"/>
          </ac:cxnSpMkLst>
        </pc:cxnChg>
        <pc:cxnChg chg="add">
          <ac:chgData name="Skill Yards" userId="510981af3225e229" providerId="Windows Live" clId="Web-{56830040-F5E1-7261-B2BD-894219C2B262}" dt="2025-07-03T14:55:38.393" v="498"/>
          <ac:cxnSpMkLst>
            <pc:docMk/>
            <pc:sldMk cId="2940916879" sldId="307"/>
            <ac:cxnSpMk id="139" creationId="{4583FD9E-C5A7-96F7-951D-7D292013CD58}"/>
          </ac:cxnSpMkLst>
        </pc:cxnChg>
      </pc:sldChg>
      <pc:sldChg chg="modSp add replId">
        <pc:chgData name="Skill Yards" userId="510981af3225e229" providerId="Windows Live" clId="Web-{56830040-F5E1-7261-B2BD-894219C2B262}" dt="2025-07-03T14:55:24.971" v="497" actId="20577"/>
        <pc:sldMkLst>
          <pc:docMk/>
          <pc:sldMk cId="2185177942" sldId="308"/>
        </pc:sldMkLst>
        <pc:spChg chg="mod">
          <ac:chgData name="Skill Yards" userId="510981af3225e229" providerId="Windows Live" clId="Web-{56830040-F5E1-7261-B2BD-894219C2B262}" dt="2025-07-03T14:55:24.971" v="497" actId="20577"/>
          <ac:spMkLst>
            <pc:docMk/>
            <pc:sldMk cId="2185177942" sldId="308"/>
            <ac:spMk id="2" creationId="{3C48D7B0-C6F9-E3A4-B67D-7CB5E9D3E7E9}"/>
          </ac:spMkLst>
        </pc:spChg>
      </pc:sldChg>
      <pc:sldChg chg="modSp add replId">
        <pc:chgData name="Skill Yards" userId="510981af3225e229" providerId="Windows Live" clId="Web-{56830040-F5E1-7261-B2BD-894219C2B262}" dt="2025-07-03T14:58:40.726" v="528" actId="1076"/>
        <pc:sldMkLst>
          <pc:docMk/>
          <pc:sldMk cId="1104280159" sldId="309"/>
        </pc:sldMkLst>
        <pc:spChg chg="mod">
          <ac:chgData name="Skill Yards" userId="510981af3225e229" providerId="Windows Live" clId="Web-{56830040-F5E1-7261-B2BD-894219C2B262}" dt="2025-07-03T14:58:40.726" v="528" actId="1076"/>
          <ac:spMkLst>
            <pc:docMk/>
            <pc:sldMk cId="1104280159" sldId="309"/>
            <ac:spMk id="3" creationId="{2FC31E41-8160-3008-50AF-54C551903147}"/>
          </ac:spMkLst>
        </pc:spChg>
      </pc:sldChg>
      <pc:sldMasterChg chg="del delSldLayout">
        <pc:chgData name="Skill Yards" userId="510981af3225e229" providerId="Windows Live" clId="Web-{56830040-F5E1-7261-B2BD-894219C2B262}" dt="2025-07-03T12:08:59.549" v="2"/>
        <pc:sldMasterMkLst>
          <pc:docMk/>
          <pc:sldMasterMk cId="2460954070" sldId="2147483660"/>
        </pc:sldMasterMkLst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kill Yards" userId="510981af3225e229" providerId="Windows Live" clId="Web-{56830040-F5E1-7261-B2BD-894219C2B262}" dt="2025-07-03T12:08:59.549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Skill Yards" userId="510981af3225e229" providerId="Windows Live" clId="Web-{56830040-F5E1-7261-B2BD-894219C2B262}" dt="2025-07-03T12:08:59.549" v="2"/>
        <pc:sldMasterMkLst>
          <pc:docMk/>
          <pc:sldMasterMk cId="2900963712" sldId="2147483672"/>
        </pc:sldMasterMkLst>
        <pc:sldLayoutChg chg="ad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2802651434" sldId="2147483673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2121654426" sldId="2147483674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3336002614" sldId="2147483675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1561157761" sldId="2147483676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2564648320" sldId="2147483677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2888062051" sldId="2147483678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1119986553" sldId="2147483679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532735957" sldId="2147483680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2531350416" sldId="2147483681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3415828942" sldId="2147483682"/>
          </pc:sldLayoutMkLst>
        </pc:sldLayoutChg>
        <pc:sldLayoutChg chg="add replId">
          <pc:chgData name="Skill Yards" userId="510981af3225e229" providerId="Windows Live" clId="Web-{56830040-F5E1-7261-B2BD-894219C2B262}" dt="2025-07-03T12:08:59.549" v="2"/>
          <pc:sldLayoutMkLst>
            <pc:docMk/>
            <pc:sldMasterMk cId="2900963712" sldId="2147483672"/>
            <pc:sldLayoutMk cId="1816876021" sldId="2147483683"/>
          </pc:sldLayoutMkLst>
        </pc:sldLayoutChg>
      </pc:sldMasterChg>
    </pc:docChg>
  </pc:docChgLst>
  <pc:docChgLst>
    <pc:chgData name="Skill Yards" userId="510981af3225e229" providerId="Windows Live" clId="Web-{ABDD82D1-F095-0652-6F63-124338AA8693}"/>
    <pc:docChg chg="addSld delSld modSld">
      <pc:chgData name="Skill Yards" userId="510981af3225e229" providerId="Windows Live" clId="Web-{ABDD82D1-F095-0652-6F63-124338AA8693}" dt="2025-07-04T12:36:36.449" v="65"/>
      <pc:docMkLst>
        <pc:docMk/>
      </pc:docMkLst>
      <pc:sldChg chg="del">
        <pc:chgData name="Skill Yards" userId="510981af3225e229" providerId="Windows Live" clId="Web-{ABDD82D1-F095-0652-6F63-124338AA8693}" dt="2025-07-04T12:36:36.449" v="65"/>
        <pc:sldMkLst>
          <pc:docMk/>
          <pc:sldMk cId="3542490023" sldId="321"/>
        </pc:sldMkLst>
      </pc:sldChg>
      <pc:sldChg chg="modSp add replId">
        <pc:chgData name="Skill Yards" userId="510981af3225e229" providerId="Windows Live" clId="Web-{ABDD82D1-F095-0652-6F63-124338AA8693}" dt="2025-07-04T09:52:42.367" v="18" actId="20577"/>
        <pc:sldMkLst>
          <pc:docMk/>
          <pc:sldMk cId="32333829" sldId="325"/>
        </pc:sldMkLst>
        <pc:spChg chg="mod">
          <ac:chgData name="Skill Yards" userId="510981af3225e229" providerId="Windows Live" clId="Web-{ABDD82D1-F095-0652-6F63-124338AA8693}" dt="2025-07-04T09:52:22.819" v="14" actId="14100"/>
          <ac:spMkLst>
            <pc:docMk/>
            <pc:sldMk cId="32333829" sldId="325"/>
            <ac:spMk id="2" creationId="{1B1F8AEC-7E28-CD3E-8902-EC6936A195FD}"/>
          </ac:spMkLst>
        </pc:spChg>
        <pc:spChg chg="mod">
          <ac:chgData name="Skill Yards" userId="510981af3225e229" providerId="Windows Live" clId="Web-{ABDD82D1-F095-0652-6F63-124338AA8693}" dt="2025-07-04T09:52:42.367" v="18" actId="20577"/>
          <ac:spMkLst>
            <pc:docMk/>
            <pc:sldMk cId="32333829" sldId="325"/>
            <ac:spMk id="3" creationId="{26099EB2-CB3D-E6A7-662F-8672F142DEF7}"/>
          </ac:spMkLst>
        </pc:spChg>
      </pc:sldChg>
      <pc:sldChg chg="addSp delSp modSp add replId">
        <pc:chgData name="Skill Yards" userId="510981af3225e229" providerId="Windows Live" clId="Web-{ABDD82D1-F095-0652-6F63-124338AA8693}" dt="2025-07-04T10:00:14.428" v="26" actId="1076"/>
        <pc:sldMkLst>
          <pc:docMk/>
          <pc:sldMk cId="3941998940" sldId="326"/>
        </pc:sldMkLst>
        <pc:spChg chg="mod">
          <ac:chgData name="Skill Yards" userId="510981af3225e229" providerId="Windows Live" clId="Web-{ABDD82D1-F095-0652-6F63-124338AA8693}" dt="2025-07-04T10:00:02.818" v="21" actId="20577"/>
          <ac:spMkLst>
            <pc:docMk/>
            <pc:sldMk cId="3941998940" sldId="326"/>
            <ac:spMk id="2" creationId="{CB15E3F5-334D-2750-5729-98ED3BC64D75}"/>
          </ac:spMkLst>
        </pc:spChg>
        <pc:spChg chg="add del mod">
          <ac:chgData name="Skill Yards" userId="510981af3225e229" providerId="Windows Live" clId="Web-{ABDD82D1-F095-0652-6F63-124338AA8693}" dt="2025-07-04T10:00:04.896" v="23"/>
          <ac:spMkLst>
            <pc:docMk/>
            <pc:sldMk cId="3941998940" sldId="326"/>
            <ac:spMk id="4" creationId="{51549F69-8D79-78EE-015E-FEAE33580D7E}"/>
          </ac:spMkLst>
        </pc:spChg>
        <pc:picChg chg="del">
          <ac:chgData name="Skill Yards" userId="510981af3225e229" providerId="Windows Live" clId="Web-{ABDD82D1-F095-0652-6F63-124338AA8693}" dt="2025-07-04T10:00:03.755" v="22"/>
          <ac:picMkLst>
            <pc:docMk/>
            <pc:sldMk cId="3941998940" sldId="326"/>
            <ac:picMk id="5" creationId="{112EB31F-1FF8-7943-D3E5-A0F33837CA5A}"/>
          </ac:picMkLst>
        </pc:picChg>
        <pc:picChg chg="add mod ord">
          <ac:chgData name="Skill Yards" userId="510981af3225e229" providerId="Windows Live" clId="Web-{ABDD82D1-F095-0652-6F63-124338AA8693}" dt="2025-07-04T10:00:14.428" v="26" actId="1076"/>
          <ac:picMkLst>
            <pc:docMk/>
            <pc:sldMk cId="3941998940" sldId="326"/>
            <ac:picMk id="7" creationId="{E496A46B-A691-4AE8-1B12-909013F0FECC}"/>
          </ac:picMkLst>
        </pc:picChg>
      </pc:sldChg>
      <pc:sldChg chg="addSp delSp modSp add replId">
        <pc:chgData name="Skill Yards" userId="510981af3225e229" providerId="Windows Live" clId="Web-{ABDD82D1-F095-0652-6F63-124338AA8693}" dt="2025-07-04T10:01:11.820" v="40" actId="1076"/>
        <pc:sldMkLst>
          <pc:docMk/>
          <pc:sldMk cId="2583182180" sldId="327"/>
        </pc:sldMkLst>
        <pc:spChg chg="mod">
          <ac:chgData name="Skill Yards" userId="510981af3225e229" providerId="Windows Live" clId="Web-{ABDD82D1-F095-0652-6F63-124338AA8693}" dt="2025-07-04T10:00:36.256" v="29" actId="20577"/>
          <ac:spMkLst>
            <pc:docMk/>
            <pc:sldMk cId="2583182180" sldId="327"/>
            <ac:spMk id="2" creationId="{7CF05351-A806-B3A9-BCA2-A4E9EC13C3A7}"/>
          </ac:spMkLst>
        </pc:spChg>
        <pc:spChg chg="add del mod">
          <ac:chgData name="Skill Yards" userId="510981af3225e229" providerId="Windows Live" clId="Web-{ABDD82D1-F095-0652-6F63-124338AA8693}" dt="2025-07-04T10:00:54.929" v="36"/>
          <ac:spMkLst>
            <pc:docMk/>
            <pc:sldMk cId="2583182180" sldId="327"/>
            <ac:spMk id="4" creationId="{B7C9395C-7C31-09EA-65C0-5EB4EB1694A5}"/>
          </ac:spMkLst>
        </pc:spChg>
        <pc:spChg chg="add del mod">
          <ac:chgData name="Skill Yards" userId="510981af3225e229" providerId="Windows Live" clId="Web-{ABDD82D1-F095-0652-6F63-124338AA8693}" dt="2025-07-04T10:00:53.866" v="35"/>
          <ac:spMkLst>
            <pc:docMk/>
            <pc:sldMk cId="2583182180" sldId="327"/>
            <ac:spMk id="5" creationId="{1D41368C-6D85-369B-B46A-416FAD8ACAAE}"/>
          </ac:spMkLst>
        </pc:spChg>
        <pc:picChg chg="del">
          <ac:chgData name="Skill Yards" userId="510981af3225e229" providerId="Windows Live" clId="Web-{ABDD82D1-F095-0652-6F63-124338AA8693}" dt="2025-07-04T10:00:38.850" v="30"/>
          <ac:picMkLst>
            <pc:docMk/>
            <pc:sldMk cId="2583182180" sldId="327"/>
            <ac:picMk id="7" creationId="{569A6060-ACB4-45CE-722A-3C95A2181C5C}"/>
          </ac:picMkLst>
        </pc:picChg>
        <pc:picChg chg="add mod ord">
          <ac:chgData name="Skill Yards" userId="510981af3225e229" providerId="Windows Live" clId="Web-{ABDD82D1-F095-0652-6F63-124338AA8693}" dt="2025-07-04T10:01:11.820" v="40" actId="1076"/>
          <ac:picMkLst>
            <pc:docMk/>
            <pc:sldMk cId="2583182180" sldId="327"/>
            <ac:picMk id="8" creationId="{E415B239-0DEE-FD69-A515-0248ADD4AA8D}"/>
          </ac:picMkLst>
        </pc:picChg>
      </pc:sldChg>
      <pc:sldChg chg="addSp delSp modSp add replId">
        <pc:chgData name="Skill Yards" userId="510981af3225e229" providerId="Windows Live" clId="Web-{ABDD82D1-F095-0652-6F63-124338AA8693}" dt="2025-07-04T10:02:28.119" v="49" actId="1076"/>
        <pc:sldMkLst>
          <pc:docMk/>
          <pc:sldMk cId="322469573" sldId="328"/>
        </pc:sldMkLst>
        <pc:spChg chg="mod">
          <ac:chgData name="Skill Yards" userId="510981af3225e229" providerId="Windows Live" clId="Web-{ABDD82D1-F095-0652-6F63-124338AA8693}" dt="2025-07-04T10:02:14.134" v="43" actId="20577"/>
          <ac:spMkLst>
            <pc:docMk/>
            <pc:sldMk cId="322469573" sldId="328"/>
            <ac:spMk id="2" creationId="{2520EE96-1078-1D00-B726-5A22E51AACF9}"/>
          </ac:spMkLst>
        </pc:spChg>
        <pc:spChg chg="add del mod">
          <ac:chgData name="Skill Yards" userId="510981af3225e229" providerId="Windows Live" clId="Web-{ABDD82D1-F095-0652-6F63-124338AA8693}" dt="2025-07-04T10:02:17.166" v="45"/>
          <ac:spMkLst>
            <pc:docMk/>
            <pc:sldMk cId="322469573" sldId="328"/>
            <ac:spMk id="4" creationId="{2801F083-94B5-7D6C-B63C-0BBC697C2901}"/>
          </ac:spMkLst>
        </pc:spChg>
        <pc:picChg chg="add mod ord">
          <ac:chgData name="Skill Yards" userId="510981af3225e229" providerId="Windows Live" clId="Web-{ABDD82D1-F095-0652-6F63-124338AA8693}" dt="2025-07-04T10:02:28.119" v="49" actId="1076"/>
          <ac:picMkLst>
            <pc:docMk/>
            <pc:sldMk cId="322469573" sldId="328"/>
            <ac:picMk id="5" creationId="{08996933-12C0-B8F4-02D8-84E877CAAEE6}"/>
          </ac:picMkLst>
        </pc:picChg>
        <pc:picChg chg="del">
          <ac:chgData name="Skill Yards" userId="510981af3225e229" providerId="Windows Live" clId="Web-{ABDD82D1-F095-0652-6F63-124338AA8693}" dt="2025-07-04T10:02:16.103" v="44"/>
          <ac:picMkLst>
            <pc:docMk/>
            <pc:sldMk cId="322469573" sldId="328"/>
            <ac:picMk id="8" creationId="{52FA4CEC-2352-C303-8A97-6F4B3A108225}"/>
          </ac:picMkLst>
        </pc:picChg>
      </pc:sldChg>
      <pc:sldChg chg="modSp add replId">
        <pc:chgData name="Skill Yards" userId="510981af3225e229" providerId="Windows Live" clId="Web-{ABDD82D1-F095-0652-6F63-124338AA8693}" dt="2025-07-04T10:03:38.028" v="52" actId="20577"/>
        <pc:sldMkLst>
          <pc:docMk/>
          <pc:sldMk cId="2449852133" sldId="329"/>
        </pc:sldMkLst>
        <pc:spChg chg="mod">
          <ac:chgData name="Skill Yards" userId="510981af3225e229" providerId="Windows Live" clId="Web-{ABDD82D1-F095-0652-6F63-124338AA8693}" dt="2025-07-04T10:03:38.028" v="52" actId="20577"/>
          <ac:spMkLst>
            <pc:docMk/>
            <pc:sldMk cId="2449852133" sldId="329"/>
            <ac:spMk id="2" creationId="{460D63F3-9151-709B-5ECB-D655058C2AD3}"/>
          </ac:spMkLst>
        </pc:spChg>
      </pc:sldChg>
      <pc:sldChg chg="addSp delSp modSp add replId">
        <pc:chgData name="Skill Yards" userId="510981af3225e229" providerId="Windows Live" clId="Web-{ABDD82D1-F095-0652-6F63-124338AA8693}" dt="2025-07-04T10:04:14.216" v="64" actId="14100"/>
        <pc:sldMkLst>
          <pc:docMk/>
          <pc:sldMk cId="1093545978" sldId="330"/>
        </pc:sldMkLst>
        <pc:spChg chg="mod">
          <ac:chgData name="Skill Yards" userId="510981af3225e229" providerId="Windows Live" clId="Web-{ABDD82D1-F095-0652-6F63-124338AA8693}" dt="2025-07-04T10:03:43.371" v="54" actId="20577"/>
          <ac:spMkLst>
            <pc:docMk/>
            <pc:sldMk cId="1093545978" sldId="330"/>
            <ac:spMk id="2" creationId="{E1B93D82-9191-F1AC-3476-64218050B513}"/>
          </ac:spMkLst>
        </pc:spChg>
        <pc:spChg chg="add del mod">
          <ac:chgData name="Skill Yards" userId="510981af3225e229" providerId="Windows Live" clId="Web-{ABDD82D1-F095-0652-6F63-124338AA8693}" dt="2025-07-04T10:04:00.466" v="60"/>
          <ac:spMkLst>
            <pc:docMk/>
            <pc:sldMk cId="1093545978" sldId="330"/>
            <ac:spMk id="4" creationId="{6A106330-0D94-D89B-1FF3-C0E37A0A4A36}"/>
          </ac:spMkLst>
        </pc:spChg>
        <pc:spChg chg="add del mod">
          <ac:chgData name="Skill Yards" userId="510981af3225e229" providerId="Windows Live" clId="Web-{ABDD82D1-F095-0652-6F63-124338AA8693}" dt="2025-07-04T10:03:50.544" v="59"/>
          <ac:spMkLst>
            <pc:docMk/>
            <pc:sldMk cId="1093545978" sldId="330"/>
            <ac:spMk id="7" creationId="{27EF78C7-06B4-2E27-2D5D-47C9DE746AE9}"/>
          </ac:spMkLst>
        </pc:spChg>
        <pc:picChg chg="del">
          <ac:chgData name="Skill Yards" userId="510981af3225e229" providerId="Windows Live" clId="Web-{ABDD82D1-F095-0652-6F63-124338AA8693}" dt="2025-07-04T10:03:45.559" v="55"/>
          <ac:picMkLst>
            <pc:docMk/>
            <pc:sldMk cId="1093545978" sldId="330"/>
            <ac:picMk id="5" creationId="{01D3F7A6-8781-318D-8289-238F452BBB3D}"/>
          </ac:picMkLst>
        </pc:picChg>
        <pc:picChg chg="add mod ord">
          <ac:chgData name="Skill Yards" userId="510981af3225e229" providerId="Windows Live" clId="Web-{ABDD82D1-F095-0652-6F63-124338AA8693}" dt="2025-07-04T10:04:14.216" v="64" actId="14100"/>
          <ac:picMkLst>
            <pc:docMk/>
            <pc:sldMk cId="1093545978" sldId="330"/>
            <ac:picMk id="8" creationId="{FCDEA773-8177-5571-F6FA-5AB278544636}"/>
          </ac:picMkLst>
        </pc:picChg>
      </pc:sldChg>
    </pc:docChg>
  </pc:docChgLst>
  <pc:docChgLst>
    <pc:chgData name="Skill Yards" userId="510981af3225e229" providerId="Windows Live" clId="Web-{E94C6EFC-A4D3-FA81-4483-10B568F1DEB6}"/>
    <pc:docChg chg="addSld delSld modSld">
      <pc:chgData name="Skill Yards" userId="510981af3225e229" providerId="Windows Live" clId="Web-{E94C6EFC-A4D3-FA81-4483-10B568F1DEB6}" dt="2025-07-04T09:50:04.170" v="173" actId="20577"/>
      <pc:docMkLst>
        <pc:docMk/>
      </pc:docMkLst>
      <pc:sldChg chg="addSp delSp modSp new mod setBg">
        <pc:chgData name="Skill Yards" userId="510981af3225e229" providerId="Windows Live" clId="Web-{E94C6EFC-A4D3-FA81-4483-10B568F1DEB6}" dt="2025-07-04T09:17:12.637" v="50" actId="1076"/>
        <pc:sldMkLst>
          <pc:docMk/>
          <pc:sldMk cId="2309344062" sldId="310"/>
        </pc:sldMkLst>
        <pc:spChg chg="mod">
          <ac:chgData name="Skill Yards" userId="510981af3225e229" providerId="Windows Live" clId="Web-{E94C6EFC-A4D3-FA81-4483-10B568F1DEB6}" dt="2025-07-04T09:16:52.808" v="43"/>
          <ac:spMkLst>
            <pc:docMk/>
            <pc:sldMk cId="2309344062" sldId="310"/>
            <ac:spMk id="2" creationId="{9367A177-116A-D5D3-F7E4-056B2FA451D4}"/>
          </ac:spMkLst>
        </pc:spChg>
        <pc:spChg chg="del">
          <ac:chgData name="Skill Yards" userId="510981af3225e229" providerId="Windows Live" clId="Web-{E94C6EFC-A4D3-FA81-4483-10B568F1DEB6}" dt="2025-07-04T09:14:24.083" v="1"/>
          <ac:spMkLst>
            <pc:docMk/>
            <pc:sldMk cId="2309344062" sldId="310"/>
            <ac:spMk id="3" creationId="{A71939F9-F686-75B9-3C44-6192D01DA9B8}"/>
          </ac:spMkLst>
        </pc:spChg>
        <pc:spChg chg="add del">
          <ac:chgData name="Skill Yards" userId="510981af3225e229" providerId="Windows Live" clId="Web-{E94C6EFC-A4D3-FA81-4483-10B568F1DEB6}" dt="2025-07-04T09:16:52.808" v="43"/>
          <ac:spMkLst>
            <pc:docMk/>
            <pc:sldMk cId="2309344062" sldId="310"/>
            <ac:spMk id="13" creationId="{33E93247-6229-44AB-A550-739E971E690B}"/>
          </ac:spMkLst>
        </pc:spChg>
        <pc:spChg chg="add">
          <ac:chgData name="Skill Yards" userId="510981af3225e229" providerId="Windows Live" clId="Web-{E94C6EFC-A4D3-FA81-4483-10B568F1DEB6}" dt="2025-07-04T09:16:52.808" v="43"/>
          <ac:spMkLst>
            <pc:docMk/>
            <pc:sldMk cId="2309344062" sldId="310"/>
            <ac:spMk id="24" creationId="{97215483-AD0C-4E00-BF87-04C4DA6ACE3A}"/>
          </ac:spMkLst>
        </pc:spChg>
        <pc:picChg chg="add mod ord">
          <ac:chgData name="Skill Yards" userId="510981af3225e229" providerId="Windows Live" clId="Web-{E94C6EFC-A4D3-FA81-4483-10B568F1DEB6}" dt="2025-07-04T09:17:12.637" v="50" actId="1076"/>
          <ac:picMkLst>
            <pc:docMk/>
            <pc:sldMk cId="2309344062" sldId="310"/>
            <ac:picMk id="4" creationId="{6EDE00A0-2DC1-FDEB-905F-98C495766A7C}"/>
          </ac:picMkLst>
        </pc:picChg>
        <pc:picChg chg="add mod">
          <ac:chgData name="Skill Yards" userId="510981af3225e229" providerId="Windows Live" clId="Web-{E94C6EFC-A4D3-FA81-4483-10B568F1DEB6}" dt="2025-07-04T09:17:05.215" v="47" actId="1076"/>
          <ac:picMkLst>
            <pc:docMk/>
            <pc:sldMk cId="2309344062" sldId="310"/>
            <ac:picMk id="6" creationId="{F92F4475-7B3E-5D3C-5C94-08FEA78AD86A}"/>
          </ac:picMkLst>
        </pc:picChg>
        <pc:cxnChg chg="add del">
          <ac:chgData name="Skill Yards" userId="510981af3225e229" providerId="Windows Live" clId="Web-{E94C6EFC-A4D3-FA81-4483-10B568F1DEB6}" dt="2025-07-04T09:16:52.808" v="43"/>
          <ac:cxnSpMkLst>
            <pc:docMk/>
            <pc:sldMk cId="2309344062" sldId="310"/>
            <ac:cxnSpMk id="9" creationId="{F64F9B95-9045-48D2-B9F3-2927E98F54AA}"/>
          </ac:cxnSpMkLst>
        </pc:cxnChg>
        <pc:cxnChg chg="add">
          <ac:chgData name="Skill Yards" userId="510981af3225e229" providerId="Windows Live" clId="Web-{E94C6EFC-A4D3-FA81-4483-10B568F1DEB6}" dt="2025-07-04T09:14:51.209" v="25"/>
          <ac:cxnSpMkLst>
            <pc:docMk/>
            <pc:sldMk cId="2309344062" sldId="310"/>
            <ac:cxnSpMk id="11" creationId="{085AA86F-6A4D-4BCB-A045-D992CDC2959B}"/>
          </ac:cxnSpMkLst>
        </pc:cxnChg>
        <pc:cxnChg chg="add del">
          <ac:chgData name="Skill Yards" userId="510981af3225e229" providerId="Windows Live" clId="Web-{E94C6EFC-A4D3-FA81-4483-10B568F1DEB6}" dt="2025-07-04T09:16:52.808" v="43"/>
          <ac:cxnSpMkLst>
            <pc:docMk/>
            <pc:sldMk cId="2309344062" sldId="310"/>
            <ac:cxnSpMk id="15" creationId="{EE2E603F-4A95-4FE8-BB06-211DFD75DBEF}"/>
          </ac:cxnSpMkLst>
        </pc:cxnChg>
        <pc:cxnChg chg="add">
          <ac:chgData name="Skill Yards" userId="510981af3225e229" providerId="Windows Live" clId="Web-{E94C6EFC-A4D3-FA81-4483-10B568F1DEB6}" dt="2025-07-04T09:16:52.808" v="43"/>
          <ac:cxnSpMkLst>
            <pc:docMk/>
            <pc:sldMk cId="2309344062" sldId="310"/>
            <ac:cxnSpMk id="20" creationId="{F64F9B95-9045-48D2-B9F3-2927E98F54AA}"/>
          </ac:cxnSpMkLst>
        </pc:cxnChg>
        <pc:cxnChg chg="add">
          <ac:chgData name="Skill Yards" userId="510981af3225e229" providerId="Windows Live" clId="Web-{E94C6EFC-A4D3-FA81-4483-10B568F1DEB6}" dt="2025-07-04T09:16:52.808" v="43"/>
          <ac:cxnSpMkLst>
            <pc:docMk/>
            <pc:sldMk cId="2309344062" sldId="310"/>
            <ac:cxnSpMk id="22" creationId="{085AA86F-6A4D-4BCB-A045-D992CDC2959B}"/>
          </ac:cxnSpMkLst>
        </pc:cxnChg>
        <pc:cxnChg chg="add">
          <ac:chgData name="Skill Yards" userId="510981af3225e229" providerId="Windows Live" clId="Web-{E94C6EFC-A4D3-FA81-4483-10B568F1DEB6}" dt="2025-07-04T09:16:52.808" v="43"/>
          <ac:cxnSpMkLst>
            <pc:docMk/>
            <pc:sldMk cId="2309344062" sldId="310"/>
            <ac:cxnSpMk id="26" creationId="{87F9F470-C7B7-4B96-90CD-6D53EA02006D}"/>
          </ac:cxnSpMkLst>
        </pc:cxnChg>
      </pc:sldChg>
      <pc:sldChg chg="addSp delSp modSp new mod setBg">
        <pc:chgData name="Skill Yards" userId="510981af3225e229" providerId="Windows Live" clId="Web-{E94C6EFC-A4D3-FA81-4483-10B568F1DEB6}" dt="2025-07-04T09:16:19.900" v="41" actId="1076"/>
        <pc:sldMkLst>
          <pc:docMk/>
          <pc:sldMk cId="3085422039" sldId="311"/>
        </pc:sldMkLst>
        <pc:spChg chg="mod">
          <ac:chgData name="Skill Yards" userId="510981af3225e229" providerId="Windows Live" clId="Web-{E94C6EFC-A4D3-FA81-4483-10B568F1DEB6}" dt="2025-07-04T09:15:52.087" v="37"/>
          <ac:spMkLst>
            <pc:docMk/>
            <pc:sldMk cId="3085422039" sldId="311"/>
            <ac:spMk id="2" creationId="{C0279E51-F956-2D9D-48F4-409359A08049}"/>
          </ac:spMkLst>
        </pc:spChg>
        <pc:spChg chg="del">
          <ac:chgData name="Skill Yards" userId="510981af3225e229" providerId="Windows Live" clId="Web-{E94C6EFC-A4D3-FA81-4483-10B568F1DEB6}" dt="2025-07-04T09:15:30.008" v="27"/>
          <ac:spMkLst>
            <pc:docMk/>
            <pc:sldMk cId="3085422039" sldId="311"/>
            <ac:spMk id="3" creationId="{57EB345C-6610-D12E-2E3E-E619C9BC459D}"/>
          </ac:spMkLst>
        </pc:spChg>
        <pc:spChg chg="add del">
          <ac:chgData name="Skill Yards" userId="510981af3225e229" providerId="Windows Live" clId="Web-{E94C6EFC-A4D3-FA81-4483-10B568F1DEB6}" dt="2025-07-04T09:15:52.087" v="36"/>
          <ac:spMkLst>
            <pc:docMk/>
            <pc:sldMk cId="3085422039" sldId="311"/>
            <ac:spMk id="8" creationId="{3BF116B6-0CFC-494E-C7B7-2B6F4F206234}"/>
          </ac:spMkLst>
        </pc:spChg>
        <pc:spChg chg="add del">
          <ac:chgData name="Skill Yards" userId="510981af3225e229" providerId="Windows Live" clId="Web-{E94C6EFC-A4D3-FA81-4483-10B568F1DEB6}" dt="2025-07-04T09:15:52.087" v="36"/>
          <ac:spMkLst>
            <pc:docMk/>
            <pc:sldMk cId="3085422039" sldId="311"/>
            <ac:spMk id="11" creationId="{E49D7415-2F11-44C2-B6AA-13A25B6814B9}"/>
          </ac:spMkLst>
        </pc:spChg>
        <pc:spChg chg="add">
          <ac:chgData name="Skill Yards" userId="510981af3225e229" providerId="Windows Live" clId="Web-{E94C6EFC-A4D3-FA81-4483-10B568F1DEB6}" dt="2025-07-04T09:15:52.087" v="37"/>
          <ac:spMkLst>
            <pc:docMk/>
            <pc:sldMk cId="3085422039" sldId="311"/>
            <ac:spMk id="18" creationId="{33E93247-6229-44AB-A550-739E971E690B}"/>
          </ac:spMkLst>
        </pc:spChg>
        <pc:picChg chg="add mod ord">
          <ac:chgData name="Skill Yards" userId="510981af3225e229" providerId="Windows Live" clId="Web-{E94C6EFC-A4D3-FA81-4483-10B568F1DEB6}" dt="2025-07-04T09:15:52.087" v="37"/>
          <ac:picMkLst>
            <pc:docMk/>
            <pc:sldMk cId="3085422039" sldId="311"/>
            <ac:picMk id="4" creationId="{A24E6B78-F8DC-5696-E0B5-918F6630CBCF}"/>
          </ac:picMkLst>
        </pc:picChg>
        <pc:picChg chg="add mod">
          <ac:chgData name="Skill Yards" userId="510981af3225e229" providerId="Windows Live" clId="Web-{E94C6EFC-A4D3-FA81-4483-10B568F1DEB6}" dt="2025-07-04T09:16:19.900" v="41" actId="1076"/>
          <ac:picMkLst>
            <pc:docMk/>
            <pc:sldMk cId="3085422039" sldId="311"/>
            <ac:picMk id="6" creationId="{6CD0757E-0EFB-E45E-8DE6-243F735BDAD7}"/>
          </ac:picMkLst>
        </pc:picChg>
        <pc:cxnChg chg="add">
          <ac:chgData name="Skill Yards" userId="510981af3225e229" providerId="Windows Live" clId="Web-{E94C6EFC-A4D3-FA81-4483-10B568F1DEB6}" dt="2025-07-04T09:15:52.087" v="37"/>
          <ac:cxnSpMkLst>
            <pc:docMk/>
            <pc:sldMk cId="3085422039" sldId="311"/>
            <ac:cxnSpMk id="9" creationId="{F64F9B95-9045-48D2-B9F3-2927E98F54AA}"/>
          </ac:cxnSpMkLst>
        </pc:cxnChg>
        <pc:cxnChg chg="add del">
          <ac:chgData name="Skill Yards" userId="510981af3225e229" providerId="Windows Live" clId="Web-{E94C6EFC-A4D3-FA81-4483-10B568F1DEB6}" dt="2025-07-04T09:15:52.087" v="36"/>
          <ac:cxnSpMkLst>
            <pc:docMk/>
            <pc:sldMk cId="3085422039" sldId="311"/>
            <ac:cxnSpMk id="13" creationId="{511FC409-B3C2-4F68-865C-C5333D6F2710}"/>
          </ac:cxnSpMkLst>
        </pc:cxnChg>
        <pc:cxnChg chg="add del">
          <ac:chgData name="Skill Yards" userId="510981af3225e229" providerId="Windows Live" clId="Web-{E94C6EFC-A4D3-FA81-4483-10B568F1DEB6}" dt="2025-07-04T09:15:52.087" v="36"/>
          <ac:cxnSpMkLst>
            <pc:docMk/>
            <pc:sldMk cId="3085422039" sldId="311"/>
            <ac:cxnSpMk id="15" creationId="{B810270D-76A7-44B3-9746-7EDF5788602E}"/>
          </ac:cxnSpMkLst>
        </pc:cxnChg>
        <pc:cxnChg chg="add">
          <ac:chgData name="Skill Yards" userId="510981af3225e229" providerId="Windows Live" clId="Web-{E94C6EFC-A4D3-FA81-4483-10B568F1DEB6}" dt="2025-07-04T09:15:52.087" v="37"/>
          <ac:cxnSpMkLst>
            <pc:docMk/>
            <pc:sldMk cId="3085422039" sldId="311"/>
            <ac:cxnSpMk id="17" creationId="{085AA86F-6A4D-4BCB-A045-D992CDC2959B}"/>
          </ac:cxnSpMkLst>
        </pc:cxnChg>
        <pc:cxnChg chg="add">
          <ac:chgData name="Skill Yards" userId="510981af3225e229" providerId="Windows Live" clId="Web-{E94C6EFC-A4D3-FA81-4483-10B568F1DEB6}" dt="2025-07-04T09:15:52.087" v="37"/>
          <ac:cxnSpMkLst>
            <pc:docMk/>
            <pc:sldMk cId="3085422039" sldId="311"/>
            <ac:cxnSpMk id="19" creationId="{EE2E603F-4A95-4FE8-BB06-211DFD75DBEF}"/>
          </ac:cxnSpMkLst>
        </pc:cxnChg>
      </pc:sldChg>
      <pc:sldChg chg="addSp delSp modSp add replId">
        <pc:chgData name="Skill Yards" userId="510981af3225e229" providerId="Windows Live" clId="Web-{E94C6EFC-A4D3-FA81-4483-10B568F1DEB6}" dt="2025-07-04T09:18:23.718" v="60" actId="20577"/>
        <pc:sldMkLst>
          <pc:docMk/>
          <pc:sldMk cId="2302542395" sldId="312"/>
        </pc:sldMkLst>
        <pc:spChg chg="mod">
          <ac:chgData name="Skill Yards" userId="510981af3225e229" providerId="Windows Live" clId="Web-{E94C6EFC-A4D3-FA81-4483-10B568F1DEB6}" dt="2025-07-04T09:18:23.718" v="60" actId="20577"/>
          <ac:spMkLst>
            <pc:docMk/>
            <pc:sldMk cId="2302542395" sldId="312"/>
            <ac:spMk id="2" creationId="{138D27B7-33E1-8D7F-0D91-C76406BAA69E}"/>
          </ac:spMkLst>
        </pc:spChg>
        <pc:spChg chg="add del mod">
          <ac:chgData name="Skill Yards" userId="510981af3225e229" providerId="Windows Live" clId="Web-{E94C6EFC-A4D3-FA81-4483-10B568F1DEB6}" dt="2025-07-04T09:17:56.967" v="53"/>
          <ac:spMkLst>
            <pc:docMk/>
            <pc:sldMk cId="2302542395" sldId="312"/>
            <ac:spMk id="5" creationId="{9E01F14F-8116-067D-355D-546A5C7B0EA0}"/>
          </ac:spMkLst>
        </pc:spChg>
        <pc:picChg chg="del">
          <ac:chgData name="Skill Yards" userId="510981af3225e229" providerId="Windows Live" clId="Web-{E94C6EFC-A4D3-FA81-4483-10B568F1DEB6}" dt="2025-07-04T09:17:55.748" v="52"/>
          <ac:picMkLst>
            <pc:docMk/>
            <pc:sldMk cId="2302542395" sldId="312"/>
            <ac:picMk id="4" creationId="{A1D412E6-B8C6-0AF6-775E-91C21DBC21EE}"/>
          </ac:picMkLst>
        </pc:picChg>
        <pc:picChg chg="add mod ord">
          <ac:chgData name="Skill Yards" userId="510981af3225e229" providerId="Windows Live" clId="Web-{E94C6EFC-A4D3-FA81-4483-10B568F1DEB6}" dt="2025-07-04T09:18:12.639" v="58" actId="14100"/>
          <ac:picMkLst>
            <pc:docMk/>
            <pc:sldMk cId="2302542395" sldId="312"/>
            <ac:picMk id="7" creationId="{AE295E5E-BA6F-7006-057E-A4178E63B87E}"/>
          </ac:picMkLst>
        </pc:picChg>
      </pc:sldChg>
      <pc:sldChg chg="addSp delSp modSp add replId">
        <pc:chgData name="Skill Yards" userId="510981af3225e229" providerId="Windows Live" clId="Web-{E94C6EFC-A4D3-FA81-4483-10B568F1DEB6}" dt="2025-07-04T09:19:19.111" v="69" actId="14100"/>
        <pc:sldMkLst>
          <pc:docMk/>
          <pc:sldMk cId="4118987446" sldId="313"/>
        </pc:sldMkLst>
        <pc:spChg chg="mod">
          <ac:chgData name="Skill Yards" userId="510981af3225e229" providerId="Windows Live" clId="Web-{E94C6EFC-A4D3-FA81-4483-10B568F1DEB6}" dt="2025-07-04T09:18:56.657" v="63" actId="20577"/>
          <ac:spMkLst>
            <pc:docMk/>
            <pc:sldMk cId="4118987446" sldId="313"/>
            <ac:spMk id="2" creationId="{387D3337-E32E-12DB-76B0-39A98DD4FF02}"/>
          </ac:spMkLst>
        </pc:spChg>
        <pc:spChg chg="add del mod">
          <ac:chgData name="Skill Yards" userId="510981af3225e229" providerId="Windows Live" clId="Web-{E94C6EFC-A4D3-FA81-4483-10B568F1DEB6}" dt="2025-07-04T09:19:01.141" v="65"/>
          <ac:spMkLst>
            <pc:docMk/>
            <pc:sldMk cId="4118987446" sldId="313"/>
            <ac:spMk id="4" creationId="{672494C5-A1F3-CD95-67DE-B9F0CE7BB67A}"/>
          </ac:spMkLst>
        </pc:spChg>
        <pc:picChg chg="add mod ord">
          <ac:chgData name="Skill Yards" userId="510981af3225e229" providerId="Windows Live" clId="Web-{E94C6EFC-A4D3-FA81-4483-10B568F1DEB6}" dt="2025-07-04T09:19:19.111" v="69" actId="14100"/>
          <ac:picMkLst>
            <pc:docMk/>
            <pc:sldMk cId="4118987446" sldId="313"/>
            <ac:picMk id="5" creationId="{2A560350-45CA-4D08-A428-870FB226D834}"/>
          </ac:picMkLst>
        </pc:picChg>
        <pc:picChg chg="del">
          <ac:chgData name="Skill Yards" userId="510981af3225e229" providerId="Windows Live" clId="Web-{E94C6EFC-A4D3-FA81-4483-10B568F1DEB6}" dt="2025-07-04T09:19:00.157" v="64"/>
          <ac:picMkLst>
            <pc:docMk/>
            <pc:sldMk cId="4118987446" sldId="313"/>
            <ac:picMk id="7" creationId="{A5F8A430-0041-A96D-EB57-CC8A061A17ED}"/>
          </ac:picMkLst>
        </pc:picChg>
      </pc:sldChg>
      <pc:sldChg chg="addSp delSp modSp add replId">
        <pc:chgData name="Skill Yards" userId="510981af3225e229" providerId="Windows Live" clId="Web-{E94C6EFC-A4D3-FA81-4483-10B568F1DEB6}" dt="2025-07-04T09:21:21.053" v="85" actId="20577"/>
        <pc:sldMkLst>
          <pc:docMk/>
          <pc:sldMk cId="1313498947" sldId="314"/>
        </pc:sldMkLst>
        <pc:spChg chg="mod">
          <ac:chgData name="Skill Yards" userId="510981af3225e229" providerId="Windows Live" clId="Web-{E94C6EFC-A4D3-FA81-4483-10B568F1DEB6}" dt="2025-07-04T09:21:21.053" v="85" actId="20577"/>
          <ac:spMkLst>
            <pc:docMk/>
            <pc:sldMk cId="1313498947" sldId="314"/>
            <ac:spMk id="2" creationId="{E5F2CB7D-F399-AFE5-4A5F-DD4C048BF9B9}"/>
          </ac:spMkLst>
        </pc:spChg>
        <pc:spChg chg="add del mod">
          <ac:chgData name="Skill Yards" userId="510981af3225e229" providerId="Windows Live" clId="Web-{E94C6EFC-A4D3-FA81-4483-10B568F1DEB6}" dt="2025-07-04T09:19:59.488" v="77"/>
          <ac:spMkLst>
            <pc:docMk/>
            <pc:sldMk cId="1313498947" sldId="314"/>
            <ac:spMk id="4" creationId="{764721C9-8376-C46C-A217-3A2C2E57D0D7}"/>
          </ac:spMkLst>
        </pc:spChg>
        <pc:picChg chg="del">
          <ac:chgData name="Skill Yards" userId="510981af3225e229" providerId="Windows Live" clId="Web-{E94C6EFC-A4D3-FA81-4483-10B568F1DEB6}" dt="2025-07-04T09:19:58.441" v="76"/>
          <ac:picMkLst>
            <pc:docMk/>
            <pc:sldMk cId="1313498947" sldId="314"/>
            <ac:picMk id="5" creationId="{964D96C5-8545-0372-C312-240027AC889F}"/>
          </ac:picMkLst>
        </pc:picChg>
        <pc:picChg chg="add mod ord">
          <ac:chgData name="Skill Yards" userId="510981af3225e229" providerId="Windows Live" clId="Web-{E94C6EFC-A4D3-FA81-4483-10B568F1DEB6}" dt="2025-07-04T09:20:16.676" v="82" actId="1076"/>
          <ac:picMkLst>
            <pc:docMk/>
            <pc:sldMk cId="1313498947" sldId="314"/>
            <ac:picMk id="7" creationId="{3078A99E-4993-745A-E2E4-DF24FAE731DE}"/>
          </ac:picMkLst>
        </pc:picChg>
      </pc:sldChg>
      <pc:sldChg chg="addSp delSp modSp add replId">
        <pc:chgData name="Skill Yards" userId="510981af3225e229" providerId="Windows Live" clId="Web-{E94C6EFC-A4D3-FA81-4483-10B568F1DEB6}" dt="2025-07-04T09:24:06.248" v="101" actId="1076"/>
        <pc:sldMkLst>
          <pc:docMk/>
          <pc:sldMk cId="3373545442" sldId="315"/>
        </pc:sldMkLst>
        <pc:spChg chg="mod">
          <ac:chgData name="Skill Yards" userId="510981af3225e229" providerId="Windows Live" clId="Web-{E94C6EFC-A4D3-FA81-4483-10B568F1DEB6}" dt="2025-07-04T09:21:29.913" v="87" actId="20577"/>
          <ac:spMkLst>
            <pc:docMk/>
            <pc:sldMk cId="3373545442" sldId="315"/>
            <ac:spMk id="2" creationId="{4439E713-655D-F351-1195-8CC66CCCADA8}"/>
          </ac:spMkLst>
        </pc:spChg>
        <pc:spChg chg="add del mod">
          <ac:chgData name="Skill Yards" userId="510981af3225e229" providerId="Windows Live" clId="Web-{E94C6EFC-A4D3-FA81-4483-10B568F1DEB6}" dt="2025-07-04T09:21:33.007" v="89"/>
          <ac:spMkLst>
            <pc:docMk/>
            <pc:sldMk cId="3373545442" sldId="315"/>
            <ac:spMk id="4" creationId="{7F71C31C-64DD-1FD7-BECE-71724DBEA8C4}"/>
          </ac:spMkLst>
        </pc:spChg>
        <pc:spChg chg="add del mod">
          <ac:chgData name="Skill Yards" userId="510981af3225e229" providerId="Windows Live" clId="Web-{E94C6EFC-A4D3-FA81-4483-10B568F1DEB6}" dt="2025-07-04T09:23:48.919" v="96"/>
          <ac:spMkLst>
            <pc:docMk/>
            <pc:sldMk cId="3373545442" sldId="315"/>
            <ac:spMk id="10" creationId="{626DF347-6263-5D72-F19E-402428D525E9}"/>
          </ac:spMkLst>
        </pc:spChg>
        <pc:picChg chg="add del mod ord">
          <ac:chgData name="Skill Yards" userId="510981af3225e229" providerId="Windows Live" clId="Web-{E94C6EFC-A4D3-FA81-4483-10B568F1DEB6}" dt="2025-07-04T09:23:47.716" v="95"/>
          <ac:picMkLst>
            <pc:docMk/>
            <pc:sldMk cId="3373545442" sldId="315"/>
            <ac:picMk id="5" creationId="{AAF8EB04-A518-8E5B-C15B-A7F630781B4A}"/>
          </ac:picMkLst>
        </pc:picChg>
        <pc:picChg chg="del">
          <ac:chgData name="Skill Yards" userId="510981af3225e229" providerId="Windows Live" clId="Web-{E94C6EFC-A4D3-FA81-4483-10B568F1DEB6}" dt="2025-07-04T09:21:32.163" v="88"/>
          <ac:picMkLst>
            <pc:docMk/>
            <pc:sldMk cId="3373545442" sldId="315"/>
            <ac:picMk id="7" creationId="{52AD8EA1-F93F-DECB-FCDE-FBCC35661D32}"/>
          </ac:picMkLst>
        </pc:picChg>
        <pc:picChg chg="add mod ord">
          <ac:chgData name="Skill Yards" userId="510981af3225e229" providerId="Windows Live" clId="Web-{E94C6EFC-A4D3-FA81-4483-10B568F1DEB6}" dt="2025-07-04T09:24:06.248" v="101" actId="1076"/>
          <ac:picMkLst>
            <pc:docMk/>
            <pc:sldMk cId="3373545442" sldId="315"/>
            <ac:picMk id="11" creationId="{7B97FD27-27DE-6C58-8897-FC375EB849E4}"/>
          </ac:picMkLst>
        </pc:picChg>
      </pc:sldChg>
      <pc:sldChg chg="addSp delSp modSp add replId">
        <pc:chgData name="Skill Yards" userId="510981af3225e229" providerId="Windows Live" clId="Web-{E94C6EFC-A4D3-FA81-4483-10B568F1DEB6}" dt="2025-07-04T09:26:15.425" v="112" actId="1076"/>
        <pc:sldMkLst>
          <pc:docMk/>
          <pc:sldMk cId="3525260922" sldId="316"/>
        </pc:sldMkLst>
        <pc:spChg chg="mod">
          <ac:chgData name="Skill Yards" userId="510981af3225e229" providerId="Windows Live" clId="Web-{E94C6EFC-A4D3-FA81-4483-10B568F1DEB6}" dt="2025-07-04T09:25:41.579" v="104" actId="20577"/>
          <ac:spMkLst>
            <pc:docMk/>
            <pc:sldMk cId="3525260922" sldId="316"/>
            <ac:spMk id="2" creationId="{84ADB858-8A9D-4E0E-C616-7182FD01DB40}"/>
          </ac:spMkLst>
        </pc:spChg>
        <pc:spChg chg="add del mod">
          <ac:chgData name="Skill Yards" userId="510981af3225e229" providerId="Windows Live" clId="Web-{E94C6EFC-A4D3-FA81-4483-10B568F1DEB6}" dt="2025-07-04T09:25:50.892" v="106"/>
          <ac:spMkLst>
            <pc:docMk/>
            <pc:sldMk cId="3525260922" sldId="316"/>
            <ac:spMk id="4" creationId="{BA17D4D8-2548-CFA1-2110-AE483BF5D7C4}"/>
          </ac:spMkLst>
        </pc:spChg>
        <pc:picChg chg="add mod ord">
          <ac:chgData name="Skill Yards" userId="510981af3225e229" providerId="Windows Live" clId="Web-{E94C6EFC-A4D3-FA81-4483-10B568F1DEB6}" dt="2025-07-04T09:26:15.425" v="112" actId="1076"/>
          <ac:picMkLst>
            <pc:docMk/>
            <pc:sldMk cId="3525260922" sldId="316"/>
            <ac:picMk id="5" creationId="{E71EDB6C-0B0C-434F-5EF3-FC75AB0D20C1}"/>
          </ac:picMkLst>
        </pc:picChg>
        <pc:picChg chg="del">
          <ac:chgData name="Skill Yards" userId="510981af3225e229" providerId="Windows Live" clId="Web-{E94C6EFC-A4D3-FA81-4483-10B568F1DEB6}" dt="2025-07-04T09:25:49.580" v="105"/>
          <ac:picMkLst>
            <pc:docMk/>
            <pc:sldMk cId="3525260922" sldId="316"/>
            <ac:picMk id="11" creationId="{438FDF97-9D7A-218D-F69B-90EC71BB949D}"/>
          </ac:picMkLst>
        </pc:picChg>
      </pc:sldChg>
      <pc:sldChg chg="new del">
        <pc:chgData name="Skill Yards" userId="510981af3225e229" providerId="Windows Live" clId="Web-{E94C6EFC-A4D3-FA81-4483-10B568F1DEB6}" dt="2025-07-04T09:33:11.629" v="138"/>
        <pc:sldMkLst>
          <pc:docMk/>
          <pc:sldMk cId="1431298516" sldId="317"/>
        </pc:sldMkLst>
      </pc:sldChg>
      <pc:sldChg chg="modSp add replId">
        <pc:chgData name="Skill Yards" userId="510981af3225e229" providerId="Windows Live" clId="Web-{E94C6EFC-A4D3-FA81-4483-10B568F1DEB6}" dt="2025-07-04T09:29:07.853" v="117" actId="20577"/>
        <pc:sldMkLst>
          <pc:docMk/>
          <pc:sldMk cId="1221076592" sldId="318"/>
        </pc:sldMkLst>
        <pc:spChg chg="mod">
          <ac:chgData name="Skill Yards" userId="510981af3225e229" providerId="Windows Live" clId="Web-{E94C6EFC-A4D3-FA81-4483-10B568F1DEB6}" dt="2025-07-04T09:29:07.853" v="117" actId="20577"/>
          <ac:spMkLst>
            <pc:docMk/>
            <pc:sldMk cId="1221076592" sldId="318"/>
            <ac:spMk id="2" creationId="{09BE3383-4BFF-3402-0568-53E6FE786284}"/>
          </ac:spMkLst>
        </pc:spChg>
      </pc:sldChg>
      <pc:sldChg chg="addSp delSp modSp add replId">
        <pc:chgData name="Skill Yards" userId="510981af3225e229" providerId="Windows Live" clId="Web-{E94C6EFC-A4D3-FA81-4483-10B568F1DEB6}" dt="2025-07-04T09:31:11.202" v="128" actId="14100"/>
        <pc:sldMkLst>
          <pc:docMk/>
          <pc:sldMk cId="500925761" sldId="319"/>
        </pc:sldMkLst>
        <pc:spChg chg="add del mod">
          <ac:chgData name="Skill Yards" userId="510981af3225e229" providerId="Windows Live" clId="Web-{E94C6EFC-A4D3-FA81-4483-10B568F1DEB6}" dt="2025-07-04T09:30:47.826" v="122" actId="20577"/>
          <ac:spMkLst>
            <pc:docMk/>
            <pc:sldMk cId="500925761" sldId="319"/>
            <ac:spMk id="2" creationId="{7E109FFE-C0E3-ACB1-BD59-BACD4ABFFF5E}"/>
          </ac:spMkLst>
        </pc:spChg>
        <pc:spChg chg="add del mod">
          <ac:chgData name="Skill Yards" userId="510981af3225e229" providerId="Windows Live" clId="Web-{E94C6EFC-A4D3-FA81-4483-10B568F1DEB6}" dt="2025-07-04T09:30:44.670" v="120"/>
          <ac:spMkLst>
            <pc:docMk/>
            <pc:sldMk cId="500925761" sldId="319"/>
            <ac:spMk id="4" creationId="{2159958A-A817-3BF5-9112-9B1E3AFAA5A8}"/>
          </ac:spMkLst>
        </pc:spChg>
        <pc:spChg chg="add del mod">
          <ac:chgData name="Skill Yards" userId="510981af3225e229" providerId="Windows Live" clId="Web-{E94C6EFC-A4D3-FA81-4483-10B568F1DEB6}" dt="2025-07-04T09:30:50.936" v="124"/>
          <ac:spMkLst>
            <pc:docMk/>
            <pc:sldMk cId="500925761" sldId="319"/>
            <ac:spMk id="8" creationId="{690B32FB-6B39-7136-6182-7F71BD2177A9}"/>
          </ac:spMkLst>
        </pc:spChg>
        <pc:picChg chg="del">
          <ac:chgData name="Skill Yards" userId="510981af3225e229" providerId="Windows Live" clId="Web-{E94C6EFC-A4D3-FA81-4483-10B568F1DEB6}" dt="2025-07-04T09:30:49.998" v="123"/>
          <ac:picMkLst>
            <pc:docMk/>
            <pc:sldMk cId="500925761" sldId="319"/>
            <ac:picMk id="5" creationId="{426A2F22-4463-7F29-08D2-3482588F622A}"/>
          </ac:picMkLst>
        </pc:picChg>
        <pc:picChg chg="add mod ord">
          <ac:chgData name="Skill Yards" userId="510981af3225e229" providerId="Windows Live" clId="Web-{E94C6EFC-A4D3-FA81-4483-10B568F1DEB6}" dt="2025-07-04T09:31:11.202" v="128" actId="14100"/>
          <ac:picMkLst>
            <pc:docMk/>
            <pc:sldMk cId="500925761" sldId="319"/>
            <ac:picMk id="10" creationId="{F09E4CEB-78BA-2D27-AA86-9F1B2270DF7F}"/>
          </ac:picMkLst>
        </pc:picChg>
      </pc:sldChg>
      <pc:sldChg chg="addSp delSp modSp add replId">
        <pc:chgData name="Skill Yards" userId="510981af3225e229" providerId="Windows Live" clId="Web-{E94C6EFC-A4D3-FA81-4483-10B568F1DEB6}" dt="2025-07-04T09:32:53.222" v="137" actId="1076"/>
        <pc:sldMkLst>
          <pc:docMk/>
          <pc:sldMk cId="2327007132" sldId="320"/>
        </pc:sldMkLst>
        <pc:spChg chg="mod">
          <ac:chgData name="Skill Yards" userId="510981af3225e229" providerId="Windows Live" clId="Web-{E94C6EFC-A4D3-FA81-4483-10B568F1DEB6}" dt="2025-07-04T09:32:30.721" v="130" actId="20577"/>
          <ac:spMkLst>
            <pc:docMk/>
            <pc:sldMk cId="2327007132" sldId="320"/>
            <ac:spMk id="2" creationId="{31151C78-07F0-BA5D-D62A-B181DC0A06F0}"/>
          </ac:spMkLst>
        </pc:spChg>
        <pc:spChg chg="add del mod">
          <ac:chgData name="Skill Yards" userId="510981af3225e229" providerId="Windows Live" clId="Web-{E94C6EFC-A4D3-FA81-4483-10B568F1DEB6}" dt="2025-07-04T09:32:33.317" v="132"/>
          <ac:spMkLst>
            <pc:docMk/>
            <pc:sldMk cId="2327007132" sldId="320"/>
            <ac:spMk id="4" creationId="{92013106-B7D9-498A-EFD6-CF31E319657C}"/>
          </ac:spMkLst>
        </pc:spChg>
        <pc:picChg chg="add mod ord">
          <ac:chgData name="Skill Yards" userId="510981af3225e229" providerId="Windows Live" clId="Web-{E94C6EFC-A4D3-FA81-4483-10B568F1DEB6}" dt="2025-07-04T09:32:53.222" v="137" actId="1076"/>
          <ac:picMkLst>
            <pc:docMk/>
            <pc:sldMk cId="2327007132" sldId="320"/>
            <ac:picMk id="5" creationId="{55C94023-7EB9-D652-22B0-A002D33339C1}"/>
          </ac:picMkLst>
        </pc:picChg>
        <pc:picChg chg="del">
          <ac:chgData name="Skill Yards" userId="510981af3225e229" providerId="Windows Live" clId="Web-{E94C6EFC-A4D3-FA81-4483-10B568F1DEB6}" dt="2025-07-04T09:32:32.159" v="131"/>
          <ac:picMkLst>
            <pc:docMk/>
            <pc:sldMk cId="2327007132" sldId="320"/>
            <ac:picMk id="10" creationId="{1B8274C0-A5B5-AAC0-EC56-1CA545E2BB76}"/>
          </ac:picMkLst>
        </pc:picChg>
      </pc:sldChg>
      <pc:sldChg chg="modSp new">
        <pc:chgData name="Skill Yards" userId="510981af3225e229" providerId="Windows Live" clId="Web-{E94C6EFC-A4D3-FA81-4483-10B568F1DEB6}" dt="2025-07-04T09:34:47.023" v="142" actId="20577"/>
        <pc:sldMkLst>
          <pc:docMk/>
          <pc:sldMk cId="3542490023" sldId="321"/>
        </pc:sldMkLst>
        <pc:spChg chg="mod">
          <ac:chgData name="Skill Yards" userId="510981af3225e229" providerId="Windows Live" clId="Web-{E94C6EFC-A4D3-FA81-4483-10B568F1DEB6}" dt="2025-07-04T09:34:47.023" v="142" actId="20577"/>
          <ac:spMkLst>
            <pc:docMk/>
            <pc:sldMk cId="3542490023" sldId="321"/>
            <ac:spMk id="2" creationId="{B8F12EA2-1E5D-43DF-3C42-D340E5F5A013}"/>
          </ac:spMkLst>
        </pc:spChg>
      </pc:sldChg>
      <pc:sldChg chg="addSp modSp new mod setBg">
        <pc:chgData name="Skill Yards" userId="510981af3225e229" providerId="Windows Live" clId="Web-{E94C6EFC-A4D3-FA81-4483-10B568F1DEB6}" dt="2025-07-04T09:41:09.273" v="157" actId="20577"/>
        <pc:sldMkLst>
          <pc:docMk/>
          <pc:sldMk cId="391600262" sldId="322"/>
        </pc:sldMkLst>
        <pc:spChg chg="mod">
          <ac:chgData name="Skill Yards" userId="510981af3225e229" providerId="Windows Live" clId="Web-{E94C6EFC-A4D3-FA81-4483-10B568F1DEB6}" dt="2025-07-04T09:35:05.274" v="151"/>
          <ac:spMkLst>
            <pc:docMk/>
            <pc:sldMk cId="391600262" sldId="322"/>
            <ac:spMk id="2" creationId="{5A5F2523-0591-3E1A-352F-820EFF17C049}"/>
          </ac:spMkLst>
        </pc:spChg>
        <pc:spChg chg="mod">
          <ac:chgData name="Skill Yards" userId="510981af3225e229" providerId="Windows Live" clId="Web-{E94C6EFC-A4D3-FA81-4483-10B568F1DEB6}" dt="2025-07-04T09:41:09.273" v="157" actId="20577"/>
          <ac:spMkLst>
            <pc:docMk/>
            <pc:sldMk cId="391600262" sldId="322"/>
            <ac:spMk id="3" creationId="{8CD0F960-2551-9B75-B2A8-1B885190643B}"/>
          </ac:spMkLst>
        </pc:spChg>
        <pc:spChg chg="add">
          <ac:chgData name="Skill Yards" userId="510981af3225e229" providerId="Windows Live" clId="Web-{E94C6EFC-A4D3-FA81-4483-10B568F1DEB6}" dt="2025-07-04T09:35:05.274" v="151"/>
          <ac:spMkLst>
            <pc:docMk/>
            <pc:sldMk cId="391600262" sldId="322"/>
            <ac:spMk id="9" creationId="{E49D7415-2F11-44C2-B6AA-13A25B6814B9}"/>
          </ac:spMkLst>
        </pc:spChg>
        <pc:picChg chg="add">
          <ac:chgData name="Skill Yards" userId="510981af3225e229" providerId="Windows Live" clId="Web-{E94C6EFC-A4D3-FA81-4483-10B568F1DEB6}" dt="2025-07-04T09:35:05.274" v="151"/>
          <ac:picMkLst>
            <pc:docMk/>
            <pc:sldMk cId="391600262" sldId="322"/>
            <ac:picMk id="5" creationId="{6471ECAB-E9F1-00D3-8CA5-F96ED79B64D5}"/>
          </ac:picMkLst>
        </pc:picChg>
        <pc:cxnChg chg="add">
          <ac:chgData name="Skill Yards" userId="510981af3225e229" providerId="Windows Live" clId="Web-{E94C6EFC-A4D3-FA81-4483-10B568F1DEB6}" dt="2025-07-04T09:35:05.274" v="151"/>
          <ac:cxnSpMkLst>
            <pc:docMk/>
            <pc:sldMk cId="391600262" sldId="322"/>
            <ac:cxnSpMk id="11" creationId="{511FC409-B3C2-4F68-865C-C5333D6F2710}"/>
          </ac:cxnSpMkLst>
        </pc:cxnChg>
        <pc:cxnChg chg="add">
          <ac:chgData name="Skill Yards" userId="510981af3225e229" providerId="Windows Live" clId="Web-{E94C6EFC-A4D3-FA81-4483-10B568F1DEB6}" dt="2025-07-04T09:35:05.274" v="151"/>
          <ac:cxnSpMkLst>
            <pc:docMk/>
            <pc:sldMk cId="391600262" sldId="322"/>
            <ac:cxnSpMk id="13" creationId="{B810270D-76A7-44B3-9746-7EDF5788602E}"/>
          </ac:cxnSpMkLst>
        </pc:cxnChg>
      </pc:sldChg>
      <pc:sldChg chg="addSp delSp modSp add replId">
        <pc:chgData name="Skill Yards" userId="510981af3225e229" providerId="Windows Live" clId="Web-{E94C6EFC-A4D3-FA81-4483-10B568F1DEB6}" dt="2025-07-04T09:50:04.170" v="173" actId="20577"/>
        <pc:sldMkLst>
          <pc:docMk/>
          <pc:sldMk cId="2945232" sldId="323"/>
        </pc:sldMkLst>
        <pc:spChg chg="mod">
          <ac:chgData name="Skill Yards" userId="510981af3225e229" providerId="Windows Live" clId="Web-{E94C6EFC-A4D3-FA81-4483-10B568F1DEB6}" dt="2025-07-04T09:41:49.603" v="161"/>
          <ac:spMkLst>
            <pc:docMk/>
            <pc:sldMk cId="2945232" sldId="323"/>
            <ac:spMk id="2" creationId="{C8E94483-EC8F-4057-8F3B-E89F109723CE}"/>
          </ac:spMkLst>
        </pc:spChg>
        <pc:spChg chg="mod">
          <ac:chgData name="Skill Yards" userId="510981af3225e229" providerId="Windows Live" clId="Web-{E94C6EFC-A4D3-FA81-4483-10B568F1DEB6}" dt="2025-07-04T09:50:04.170" v="173" actId="20577"/>
          <ac:spMkLst>
            <pc:docMk/>
            <pc:sldMk cId="2945232" sldId="323"/>
            <ac:spMk id="3" creationId="{DC6723DF-BD52-5F88-6CAD-B05F6193566C}"/>
          </ac:spMkLst>
        </pc:spChg>
        <pc:spChg chg="del">
          <ac:chgData name="Skill Yards" userId="510981af3225e229" providerId="Windows Live" clId="Web-{E94C6EFC-A4D3-FA81-4483-10B568F1DEB6}" dt="2025-07-04T09:41:49.603" v="161"/>
          <ac:spMkLst>
            <pc:docMk/>
            <pc:sldMk cId="2945232" sldId="323"/>
            <ac:spMk id="9" creationId="{91CDF42E-4068-DB0D-B231-E21E87B65832}"/>
          </ac:spMkLst>
        </pc:spChg>
        <pc:spChg chg="add">
          <ac:chgData name="Skill Yards" userId="510981af3225e229" providerId="Windows Live" clId="Web-{E94C6EFC-A4D3-FA81-4483-10B568F1DEB6}" dt="2025-07-04T09:41:49.603" v="161"/>
          <ac:spMkLst>
            <pc:docMk/>
            <pc:sldMk cId="2945232" sldId="323"/>
            <ac:spMk id="18" creationId="{E49D7415-2F11-44C2-B6AA-13A25B6814B9}"/>
          </ac:spMkLst>
        </pc:spChg>
        <pc:picChg chg="add mod">
          <ac:chgData name="Skill Yards" userId="510981af3225e229" providerId="Windows Live" clId="Web-{E94C6EFC-A4D3-FA81-4483-10B568F1DEB6}" dt="2025-07-04T09:41:56.275" v="162" actId="14100"/>
          <ac:picMkLst>
            <pc:docMk/>
            <pc:sldMk cId="2945232" sldId="323"/>
            <ac:picMk id="4" creationId="{9F5A2455-4E9E-E1CB-49E0-6DBA5CBE9948}"/>
          </ac:picMkLst>
        </pc:picChg>
        <pc:picChg chg="del">
          <ac:chgData name="Skill Yards" userId="510981af3225e229" providerId="Windows Live" clId="Web-{E94C6EFC-A4D3-FA81-4483-10B568F1DEB6}" dt="2025-07-04T09:41:44.243" v="159"/>
          <ac:picMkLst>
            <pc:docMk/>
            <pc:sldMk cId="2945232" sldId="323"/>
            <ac:picMk id="5" creationId="{B9FE960C-4FAD-F194-C81C-5E5DFF0672E5}"/>
          </ac:picMkLst>
        </pc:picChg>
        <pc:cxnChg chg="del">
          <ac:chgData name="Skill Yards" userId="510981af3225e229" providerId="Windows Live" clId="Web-{E94C6EFC-A4D3-FA81-4483-10B568F1DEB6}" dt="2025-07-04T09:41:49.603" v="161"/>
          <ac:cxnSpMkLst>
            <pc:docMk/>
            <pc:sldMk cId="2945232" sldId="323"/>
            <ac:cxnSpMk id="11" creationId="{4EFDF809-37ED-75D7-8AAC-99F12D302662}"/>
          </ac:cxnSpMkLst>
        </pc:cxnChg>
        <pc:cxnChg chg="del">
          <ac:chgData name="Skill Yards" userId="510981af3225e229" providerId="Windows Live" clId="Web-{E94C6EFC-A4D3-FA81-4483-10B568F1DEB6}" dt="2025-07-04T09:41:49.603" v="161"/>
          <ac:cxnSpMkLst>
            <pc:docMk/>
            <pc:sldMk cId="2945232" sldId="323"/>
            <ac:cxnSpMk id="13" creationId="{A3530437-7D5C-538B-6F58-5A959DDA8380}"/>
          </ac:cxnSpMkLst>
        </pc:cxnChg>
        <pc:cxnChg chg="add">
          <ac:chgData name="Skill Yards" userId="510981af3225e229" providerId="Windows Live" clId="Web-{E94C6EFC-A4D3-FA81-4483-10B568F1DEB6}" dt="2025-07-04T09:41:49.603" v="161"/>
          <ac:cxnSpMkLst>
            <pc:docMk/>
            <pc:sldMk cId="2945232" sldId="323"/>
            <ac:cxnSpMk id="20" creationId="{D2E57F3D-33BE-4306-87E6-245763719516}"/>
          </ac:cxnSpMkLst>
        </pc:cxnChg>
      </pc:sldChg>
      <pc:sldChg chg="modSp add replId">
        <pc:chgData name="Skill Yards" userId="510981af3225e229" providerId="Windows Live" clId="Web-{E94C6EFC-A4D3-FA81-4483-10B568F1DEB6}" dt="2025-07-04T09:49:34.622" v="172" actId="20577"/>
        <pc:sldMkLst>
          <pc:docMk/>
          <pc:sldMk cId="2161449940" sldId="324"/>
        </pc:sldMkLst>
        <pc:spChg chg="mod">
          <ac:chgData name="Skill Yards" userId="510981af3225e229" providerId="Windows Live" clId="Web-{E94C6EFC-A4D3-FA81-4483-10B568F1DEB6}" dt="2025-07-04T09:49:12.340" v="166" actId="20577"/>
          <ac:spMkLst>
            <pc:docMk/>
            <pc:sldMk cId="2161449940" sldId="324"/>
            <ac:spMk id="2" creationId="{7BF7C410-2E45-EDBA-2AB3-A974FCC0AC2B}"/>
          </ac:spMkLst>
        </pc:spChg>
        <pc:spChg chg="mod">
          <ac:chgData name="Skill Yards" userId="510981af3225e229" providerId="Windows Live" clId="Web-{E94C6EFC-A4D3-FA81-4483-10B568F1DEB6}" dt="2025-07-04T09:49:34.622" v="172" actId="20577"/>
          <ac:spMkLst>
            <pc:docMk/>
            <pc:sldMk cId="2161449940" sldId="324"/>
            <ac:spMk id="3" creationId="{3F3965FE-307B-1710-D10C-C0F1948BB82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7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5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2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3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8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4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5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6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E7457-8363-1C39-4903-893A8D1F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30" r="6779" b="321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What’s a Function?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B901C-197A-3602-0442-6E5ACB1A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Scope</a:t>
            </a:r>
            <a:r>
              <a:rPr lang="en-US" sz="3600">
                <a:ea typeface="+mj-lt"/>
                <a:cs typeface="+mj-lt"/>
              </a:rPr>
              <a:t>:</a:t>
            </a:r>
            <a:endParaRPr lang="en-US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C514-64D8-ABE2-61C2-AEA8C60D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Variables inside a function are “local” (only work inside).</a:t>
            </a:r>
          </a:p>
          <a:p>
            <a:r>
              <a:rPr lang="en-US" dirty="0">
                <a:ea typeface="+mn-lt"/>
                <a:cs typeface="+mn-lt"/>
              </a:rPr>
              <a:t>Variables outside are “global” and can be used inside functions.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C60FFE3-B7B6-11A7-5ADA-5AB9E493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318" b="2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53048-9124-694F-FC5F-6D38C750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59E52-71B1-964E-7B11-9B13880C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dirty="0"/>
              <a:t>Default Parameters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7A3B-FE9F-530C-710C-231BFCA15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71" y="2471624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Set a default value if no input is given.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3A94687-C6B9-DD46-3D73-4E9F95DE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50586"/>
            <a:ext cx="7353299" cy="43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B9C3E-4084-A77C-EC22-D5B5F10F8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112B4-7C35-B16D-AF48-0464CC38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1"/>
              <a:t>Anonymous Functions</a:t>
            </a:r>
            <a:endParaRPr lang="en-US" sz="4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22F1B-C4EF-933C-5F79-EBACC79E6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280" y="4754942"/>
            <a:ext cx="3259785" cy="92571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2400"/>
              <a:t>Functions without a name, often used in expressions.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4368D4-D20E-18AA-8518-644C59AC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5" y="891066"/>
            <a:ext cx="7179970" cy="507982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36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8D43B-F303-3641-331E-031F0A4D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Hoisting</a:t>
            </a:r>
            <a:r>
              <a:rPr lang="en-US" sz="440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B2E3-6979-4F9B-F467-226144D5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65" y="4271284"/>
            <a:ext cx="3060701" cy="1296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Function declarations can be called before they’re written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066E70E-71CC-D048-3485-5157CB68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45" y="723900"/>
            <a:ext cx="7411233" cy="54102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3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B6C40-A058-41B7-C734-11ED1C78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4A451-8096-1C8F-4064-7F7AFD37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Hoisting</a:t>
            </a:r>
            <a:r>
              <a:rPr lang="en-US" sz="440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959C-F2FF-E46D-E99B-6CFEC6A81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65" y="4271284"/>
            <a:ext cx="3060701" cy="1296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Function expressions can’t be called before they're written.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C2287BF-1A2B-C99E-4F4E-FD49429B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5" y="723900"/>
            <a:ext cx="7262014" cy="5410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3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A0C68-6CD1-CA17-9D5E-E556723D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Why This Matters?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A55C-45D9-3749-8E24-9F637496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Scope keeps variables safe from conflicts.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Defaults make functions flexible.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Hoisting explains why some code works or breaks.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F70D5805-7A11-6ABC-660F-E1BF422A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8" r="4532"/>
          <a:stretch>
            <a:fillRect/>
          </a:stretch>
        </p:blipFill>
        <p:spPr>
          <a:xfrm>
            <a:off x="6420752" y="731520"/>
            <a:ext cx="505586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7A177-116A-D5D3-F7E4-056B2FA4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2669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1: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EDE00A0-2DC1-FDEB-905F-98C49576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1" r="10212" b="3"/>
          <a:stretch>
            <a:fillRect/>
          </a:stretch>
        </p:blipFill>
        <p:spPr>
          <a:xfrm>
            <a:off x="4571999" y="448093"/>
            <a:ext cx="6826415" cy="4689963"/>
          </a:xfrm>
          <a:prstGeom prst="rect">
            <a:avLst/>
          </a:prstGeom>
        </p:spPr>
      </p:pic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F92F4475-7B3E-5D3C-5C94-08FEA78A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61" r="12589" b="-3"/>
          <a:stretch>
            <a:fillRect/>
          </a:stretch>
        </p:blipFill>
        <p:spPr>
          <a:xfrm>
            <a:off x="1072" y="1427808"/>
            <a:ext cx="3950442" cy="27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4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79E51-F956-2D9D-48F4-409359A0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24E6B78-F8DC-5696-E0B5-918F6630C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745047"/>
            <a:ext cx="7353299" cy="5367907"/>
          </a:xfrm>
          <a:prstGeom prst="rect">
            <a:avLst/>
          </a:prstGeom>
        </p:spPr>
      </p:pic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6CD0757E-0EFB-E45E-8DE6-243F735B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2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41C21-883C-41A2-92DE-38B2B36E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642225-FBA0-6412-1CD8-7936EB70F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312C7B-4186-A4FA-EB79-BF8E3DB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029E72-6A09-E7B5-BF7B-83390EA27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D27B7-33E1-8D7F-0D91-C76406BA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ADBE0C-46FF-26E1-1B97-0734D2C3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89D5C0A6-4870-E399-5168-30D5C5F5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7" name="Content Placeholder 6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AE295E5E-BA6F-7006-057E-A4178E63B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8477" y="730649"/>
            <a:ext cx="7365809" cy="54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17F6D-1BA5-0F45-50F1-5A2F29CD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8FCEC-D01A-3668-09BA-AB68BDCA2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71398-C855-573F-C26B-BE41F835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6FE030-F8C9-A7A2-7FE9-E47AA57D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D3337-E32E-12DB-76B0-39A98DD4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5704BF-AA28-B313-D055-C69AFC0AF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23648F42-1CB3-4E02-C617-2CE4CCA5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2A560350-45CA-4D08-A428-870FB226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5077" y="229907"/>
            <a:ext cx="8084266" cy="59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BD7D1-453B-BD90-7888-C9C4E877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What’s  a  Function?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FF4103D-513A-D555-7C93-D7C586BD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74" y="1610431"/>
            <a:ext cx="6886379" cy="43673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799B-4262-F219-354B-B5B21584E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338" y="335559"/>
            <a:ext cx="4191001" cy="4139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chunk of code that does one job, like adding numbers or saying hi.</a:t>
            </a:r>
          </a:p>
          <a:p>
            <a:r>
              <a:rPr lang="en-US" dirty="0">
                <a:ea typeface="+mn-lt"/>
                <a:cs typeface="+mn-lt"/>
              </a:rPr>
              <a:t>You “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call</a:t>
            </a:r>
            <a:r>
              <a:rPr lang="en-US" dirty="0">
                <a:ea typeface="+mn-lt"/>
                <a:cs typeface="+mn-lt"/>
              </a:rPr>
              <a:t>” it to make it run, and it can give you a result.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99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74B38-2D7C-C705-270C-FF74B5BC3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418915-ED7E-1DE8-E167-5112BBE13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7AF899-D76A-C92B-12BD-91A9F21B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D3E66DC-E47A-4FBA-314F-FC023736A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2CB7D-F399-AFE5-4A5F-DD4C048B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92C507-495D-5A26-BF50-E629848C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4900B762-D002-A37A-A68B-4B6E426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078A99E-4993-745A-E2E4-DF24FAE73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1950" y="-249065"/>
            <a:ext cx="6055808" cy="66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98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14D3A-8BA3-C3DF-26B4-9D9386E3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BEBB6D-D940-B656-3FAF-1BB6D9DA2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9F0F30-5CFC-4764-9982-5A08EA27A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3FB488-F830-5434-A531-0530B7B1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9E713-655D-F351-1195-8CC66CCC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D0387E-50D7-533F-7467-CD7B4D5E2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8AB2CA0C-0939-742B-A1DB-18035F17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11" name="Content Placeholder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B97FD27-27DE-6C58-8897-FC375EB8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8553" y="172179"/>
            <a:ext cx="8244257" cy="65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4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9F722-D6D7-51D1-B853-553B449A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780A35-0BA1-7003-1400-2DA45959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531879-7C3D-70CA-9A8C-959C4CFF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5F6A83-E6AD-D81D-558C-C2EB93213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DB858-8A9D-4E0E-C616-7182FD01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7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05FE93-2572-9376-5199-8576CADC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779FDA25-0334-CE03-90F8-AB3B939F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E71EDB6C-0B0C-434F-5EF3-FC75AB0D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6911" y="1125174"/>
            <a:ext cx="8426438" cy="57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6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F74A9-77C2-91CB-E2D4-4175872E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E3CEB-5746-5C17-26CD-C9AA26E2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24CF51-59CA-CB8A-D88E-AB57F0575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7FFBDC-768A-77A9-99B0-FF39AF84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E3383-4BFF-3402-0568-53E6FE78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8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FD28A3-749F-6F1B-8F5C-463D7DF4F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187C5A33-BA86-4DDB-BF95-670E60B5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CB592452-47B5-4DAC-533E-04F487E72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6911" y="1125174"/>
            <a:ext cx="8426438" cy="57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FA6C5-3554-EB4B-EE0C-A6398AB38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B39E4-E869-5018-D905-0C1B4ED25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CED247-25D2-DBCE-3E8F-FB1AADE6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F9C0CD-B50A-5A5D-B905-4491C5B9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9FFE-C0E3-ACB1-BD59-BACD4ABF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7722A1-6449-008C-D9C4-B85D52CC3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7AB1CF78-8CB6-8303-5F07-89092089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10" name="Content Placeholder 9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F09E4CEB-78BA-2D27-AA86-9F1B2270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9183" y="2002629"/>
            <a:ext cx="9934168" cy="48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5200A-1DCD-07C5-613D-B318C8E7E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131973-CFF4-BE0E-2AAE-E10D8B3C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58C21F-BF67-DF61-2186-99677CC4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F3F1EC8-18AB-75A9-067B-A5D5BE411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51C78-07F0-BA5D-D62A-B181DC0A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754F6D-08DB-B634-6CFB-C2D9E0CFC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8C5B969-0586-4E9A-F76A-BD1AD161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5C94023-7EB9-D652-22B0-A002D333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5710" y="536356"/>
            <a:ext cx="9129841" cy="6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0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8D7A-AF3A-C5A9-9170-D297142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Functions with Conditionals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CF7B83B-29BA-7F5A-F98F-89573238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72" r="23122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E57AC-27E3-B570-CB5A-1EFDBFE7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Why  Use  Conditionals  in  Functions?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844B-9F6E-CE6F-C776-F4F8BC6DD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65" y="4271284"/>
            <a:ext cx="3060701" cy="1296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Make decisions, like checking if a number is big or small.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CFDF98E-B908-5B99-260B-C2F4E101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0" y="348119"/>
            <a:ext cx="6512703" cy="61408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4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4418F-AE8E-C42E-1400-5242B437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460BAE-D6E0-278E-9316-D1ACEDF8F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FEEF0-AE39-F6FB-4FEB-CF629B80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Why Use It?</a:t>
            </a:r>
            <a:endParaRPr lang="en-US" dirty="0">
              <a:ea typeface="+mj-lt"/>
              <a:cs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B6BD7B-D155-ADCA-FE9F-B540B19EF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45E5-6DD2-4780-A755-C75696ABA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Check inputs (e.g., “Is this a valid number?”).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Return different results based on conditions.</a:t>
            </a:r>
          </a:p>
          <a:p>
            <a:r>
              <a:rPr lang="en-US" dirty="0">
                <a:ea typeface="+mn-lt"/>
                <a:cs typeface="+mn-lt"/>
              </a:rPr>
              <a:t>Keep all logic in one place.</a:t>
            </a:r>
          </a:p>
          <a:p>
            <a:endParaRPr lang="en-US" dirty="0"/>
          </a:p>
        </p:txBody>
      </p:sp>
      <p:pic>
        <p:nvPicPr>
          <p:cNvPr id="5" name="Picture 4" descr="9,300+ Why Stock Photos, Pictures &amp; Royalty-Free Images - iStock | Duotone  color, Double exposure, Halftone">
            <a:extLst>
              <a:ext uri="{FF2B5EF4-FFF2-40B4-BE49-F238E27FC236}">
                <a16:creationId xmlns:a16="http://schemas.microsoft.com/office/drawing/2014/main" id="{A96607F2-0097-586E-0733-3B3C0872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8" r="4532"/>
          <a:stretch>
            <a:fillRect/>
          </a:stretch>
        </p:blipFill>
        <p:spPr>
          <a:xfrm>
            <a:off x="6420752" y="731520"/>
            <a:ext cx="505586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66F6F-417C-4F17-9DA9-997502D6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EEE62-68EB-6E3B-CA42-663C5A27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Tips</a:t>
            </a:r>
            <a:r>
              <a:rPr lang="en-US"/>
              <a:t>: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9240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88,000+ Top Tips Stock Photos, Pictures &amp; Royalty-Free Images - iStock |  Top tips vector, Top tips icon">
            <a:extLst>
              <a:ext uri="{FF2B5EF4-FFF2-40B4-BE49-F238E27FC236}">
                <a16:creationId xmlns:a16="http://schemas.microsoft.com/office/drawing/2014/main" id="{68C568E4-381B-BBC8-C41C-AB1B54F5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02" r="13524" b="-1"/>
          <a:stretch>
            <a:fillRect/>
          </a:stretch>
        </p:blipFill>
        <p:spPr>
          <a:xfrm>
            <a:off x="712312" y="749808"/>
            <a:ext cx="3950208" cy="541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F5ACE-1944-D988-1281-C62331608ECD}"/>
              </a:ext>
            </a:extLst>
          </p:cNvPr>
          <p:cNvSpPr txBox="1"/>
          <p:nvPr/>
        </p:nvSpPr>
        <p:spPr>
          <a:xfrm>
            <a:off x="5248656" y="2221992"/>
            <a:ext cx="6966892" cy="3941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Test with different inputs to see results.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Keep conditionals simple (use if, else if, else).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return to stop the function when done.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03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80D11-07BD-2326-795D-A9E0A565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Why  Use  Functions?</a:t>
            </a:r>
            <a:endParaRPr lang="en-US" sz="3600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C1BAE10D-3F3F-FAFA-A776-A2B20570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18" r="21803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AA27CD-ABA4-0F34-BC37-EC8BE09A7F2C}"/>
              </a:ext>
            </a:extLst>
          </p:cNvPr>
          <p:cNvSpPr txBox="1"/>
          <p:nvPr/>
        </p:nvSpPr>
        <p:spPr>
          <a:xfrm>
            <a:off x="8652509" y="3359338"/>
            <a:ext cx="2843711" cy="28620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Save time by reusing code.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Keep code organized and easy to read.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Do tasks like calculating scores or greeting users.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F2523-0591-3E1A-352F-820EFF17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/>
              <a:t>Arrow functions</a:t>
            </a:r>
          </a:p>
        </p:txBody>
      </p:sp>
      <p:pic>
        <p:nvPicPr>
          <p:cNvPr id="5" name="Picture 4" descr="Arrows pointing towards different directions">
            <a:extLst>
              <a:ext uri="{FF2B5EF4-FFF2-40B4-BE49-F238E27FC236}">
                <a16:creationId xmlns:a16="http://schemas.microsoft.com/office/drawing/2014/main" id="{6471ECAB-E9F1-00D3-8CA5-F96ED79B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7" r="21827" b="-2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F960-2551-9B75-B2A8-1B8851906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 </a:t>
            </a:r>
            <a:r>
              <a:rPr lang="en-US" b="1" dirty="0">
                <a:ea typeface="+mn-lt"/>
                <a:cs typeface="+mn-lt"/>
              </a:rPr>
              <a:t>arrow function</a:t>
            </a:r>
            <a:r>
              <a:rPr lang="en-US" dirty="0">
                <a:ea typeface="+mn-lt"/>
                <a:cs typeface="+mn-lt"/>
              </a:rPr>
              <a:t> is a short way to write a function in JavaScript. 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It uses </a:t>
            </a:r>
            <a:r>
              <a:rPr lang="en-US" dirty="0">
                <a:latin typeface="Consolas"/>
              </a:rPr>
              <a:t>=&gt;</a:t>
            </a:r>
            <a:r>
              <a:rPr lang="en-US" dirty="0">
                <a:ea typeface="+mn-lt"/>
                <a:cs typeface="+mn-lt"/>
              </a:rPr>
              <a:t> instead of the word </a:t>
            </a:r>
            <a:r>
              <a:rPr lang="en-US" b="1" dirty="0">
                <a:solidFill>
                  <a:srgbClr val="FF0000"/>
                </a:solidFill>
                <a:latin typeface="Consolas"/>
              </a:rPr>
              <a:t>function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D9669-C1D4-F47A-2B83-69EDFF29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94483-EC8F-4057-8F3B-E89F1097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/>
              <a:t>Arrow functions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723DF-BD52-5F88-6CAD-B05F61935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An </a:t>
            </a:r>
            <a:r>
              <a:rPr lang="en-US" sz="2400" b="1" dirty="0">
                <a:ea typeface="+mn-lt"/>
                <a:cs typeface="+mn-lt"/>
              </a:rPr>
              <a:t>arrow function</a:t>
            </a:r>
            <a:r>
              <a:rPr lang="en-US" sz="2400" dirty="0">
                <a:ea typeface="+mn-lt"/>
                <a:cs typeface="+mn-lt"/>
              </a:rPr>
              <a:t> is a short way to write a function in JavaScript. </a:t>
            </a:r>
            <a:br>
              <a:rPr lang="en-US" sz="2400" dirty="0">
                <a:ea typeface="+mn-lt"/>
                <a:cs typeface="+mn-lt"/>
              </a:rPr>
            </a:b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It uses </a:t>
            </a:r>
            <a:r>
              <a:rPr lang="en-US" sz="2400" dirty="0">
                <a:latin typeface="Consolas"/>
              </a:rPr>
              <a:t>=&gt;</a:t>
            </a:r>
            <a:r>
              <a:rPr lang="en-US" sz="2400" dirty="0">
                <a:ea typeface="+mn-lt"/>
                <a:cs typeface="+mn-lt"/>
              </a:rPr>
              <a:t> instead of the word </a:t>
            </a:r>
            <a:r>
              <a:rPr lang="en-US" sz="2400" b="1" dirty="0">
                <a:latin typeface="Consolas"/>
              </a:rPr>
              <a:t>function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F5A2455-4E9E-E1CB-49E0-6DBA5CBE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9" b="1"/>
          <a:stretch>
            <a:fillRect/>
          </a:stretch>
        </p:blipFill>
        <p:spPr>
          <a:xfrm>
            <a:off x="4981575" y="723741"/>
            <a:ext cx="7360951" cy="61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7CFB9-9E2A-4618-2D71-65FD7FD1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91AC98-C60E-17AA-D54E-470580D02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7C410-2E45-EDBA-2AB3-A974FCC0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Why Use  Arrow Functions?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195A8F-9D34-C0D0-244D-411A6CEC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65FE-307B-1710-D10C-C0F1948BB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Shorter and cleaner code 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 No confusion with </a:t>
            </a:r>
            <a:r>
              <a:rPr lang="en-US" sz="2400" dirty="0">
                <a:latin typeface="Consolas"/>
                <a:ea typeface="+mn-lt"/>
                <a:cs typeface="+mn-lt"/>
              </a:rPr>
              <a:t>this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 Perfect for </a:t>
            </a:r>
            <a:r>
              <a:rPr lang="en-US" sz="2400" dirty="0">
                <a:latin typeface="Consolas"/>
                <a:ea typeface="+mn-lt"/>
                <a:cs typeface="+mn-lt"/>
              </a:rPr>
              <a:t>.map()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>
                <a:latin typeface="Consolas"/>
                <a:ea typeface="+mn-lt"/>
                <a:cs typeface="+mn-lt"/>
              </a:rPr>
              <a:t>.filter</a:t>
            </a:r>
            <a:r>
              <a:rPr lang="en-US" sz="2400" dirty="0">
                <a:latin typeface="Consolas"/>
              </a:rPr>
              <a:t>()</a:t>
            </a:r>
            <a:r>
              <a:rPr lang="en-US" sz="2400" dirty="0">
                <a:ea typeface="+mn-lt"/>
                <a:cs typeface="+mn-lt"/>
              </a:rPr>
              <a:t>, etc.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Easy to read and write</a:t>
            </a:r>
          </a:p>
          <a:p>
            <a:endParaRPr lang="en-US" sz="2400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E55A7E7-D38B-1511-B14B-044E9256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9" b="1"/>
          <a:stretch>
            <a:fillRect/>
          </a:stretch>
        </p:blipFill>
        <p:spPr>
          <a:xfrm>
            <a:off x="4981575" y="723741"/>
            <a:ext cx="7360951" cy="61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77A54-6E0A-B74E-EE20-2C898DC1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33EC43-C292-FD4C-8633-74378131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F8AEC-7E28-CD3E-8902-EC6936A1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4279927" cy="1713282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When not  to  Use  Arrow Functions?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89882-E82B-0903-AA77-5741D08DB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9EB2-CB3D-E6A7-662F-8672F142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Inside object methods (because </a:t>
            </a:r>
            <a:r>
              <a:rPr lang="en-US" sz="2400" dirty="0">
                <a:latin typeface="Consolas"/>
                <a:ea typeface="+mn-lt"/>
                <a:cs typeface="+mn-lt"/>
              </a:rPr>
              <a:t>this</a:t>
            </a:r>
            <a:r>
              <a:rPr lang="en-US" sz="2400" dirty="0">
                <a:ea typeface="+mn-lt"/>
                <a:cs typeface="+mn-lt"/>
              </a:rPr>
              <a:t> won’t work) 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When using </a:t>
            </a:r>
            <a:r>
              <a:rPr lang="en-US" sz="2400" dirty="0">
                <a:latin typeface="Consolas"/>
                <a:ea typeface="+mn-lt"/>
                <a:cs typeface="+mn-lt"/>
              </a:rPr>
              <a:t>new</a:t>
            </a:r>
            <a:r>
              <a:rPr lang="en-US" sz="2400" dirty="0">
                <a:ea typeface="+mn-lt"/>
                <a:cs typeface="+mn-lt"/>
              </a:rPr>
              <a:t> to create objects</a:t>
            </a:r>
            <a:endParaRPr lang="en-US" dirty="0"/>
          </a:p>
          <a:p>
            <a:endParaRPr lang="en-US" sz="2400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4B67D9D-2FE9-8DBA-8917-34E74134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9" b="1"/>
          <a:stretch>
            <a:fillRect/>
          </a:stretch>
        </p:blipFill>
        <p:spPr>
          <a:xfrm>
            <a:off x="4981575" y="723741"/>
            <a:ext cx="7360951" cy="61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48317-A410-CCDC-985F-D7A6A867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9ED549-A828-F87A-BD85-DE12B1837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BA71C-DC7D-81F4-CEDF-1179BA8AB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9D8E33-7169-9F61-FC2B-C9928D7D4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5E3F5-334D-2750-5729-98ED3BC6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A350DC-9786-7715-F33D-845D849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08E7CA3-303E-B293-775F-3763F25C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496A46B-A691-4AE8-1B12-909013F0F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5757" y="990266"/>
            <a:ext cx="8408637" cy="48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8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03E69-7451-410B-A852-F4EED1CB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519F0-09CB-826F-DEBF-26D69F468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F16049-5507-2B35-E1BF-D90A1D9F5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5D60C7-A9A5-B08F-9306-9B98250D5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05351-A806-B3A9-BCA2-A4E9EC13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7682FA-6517-281A-744F-C74A36FA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53924C7D-74D1-8AF0-4498-88F99D81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8" name="Content Placeholder 7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E415B239-0DEE-FD69-A515-0248ADD4A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8297" y="1428677"/>
            <a:ext cx="9697802" cy="54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2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EC7BB-D32B-9BDB-222A-DFEA0509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98D78-47DC-65F1-91C3-C7D011B2C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BC395-9DCB-E572-F32C-F1DB855D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94C587-83F7-3C5B-1F77-616199F49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0EE96-1078-1D00-B726-5A22E51A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5F1C0-07BA-F818-3E84-EC818516F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7DF31688-B054-CB61-2B54-701A1FDE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8996933-12C0-B8F4-02D8-84E877CA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9634" y="-1378"/>
            <a:ext cx="8245184" cy="6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52B81-0B7E-9756-91AF-378164BD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025257-A88A-D855-9D0A-56C3AF8A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9FE595-B60C-BE24-0B95-EDC2F5B93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264A9D-E344-7761-59A6-FE5694CE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D63F3-9151-709B-5ECB-D655058C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DA2556-EC35-748C-8A59-5FDA21FA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6267ADBB-A647-DCB7-F283-E109E070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B03957A-5944-22EA-DB3D-323529134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9634" y="-1378"/>
            <a:ext cx="8245184" cy="6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2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0404B-DEC0-98A9-21D5-73F9FAAA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414D71-E3F3-CAD6-F709-6E2AA28A9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FD1C86-990A-89C0-12A9-201E2A7F3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CD86A6-3534-7A68-C8BB-4260FD573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93D82-9191-F1AC-3476-64218050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 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D91F9E-2791-926D-1C42-854D9853D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E7FE2BE3-E7BC-25D9-0220-1CED76F3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684348" y="1716947"/>
            <a:ext cx="2913380" cy="2667322"/>
          </a:xfrm>
          <a:prstGeom prst="rect">
            <a:avLst/>
          </a:prstGeom>
        </p:spPr>
      </p:pic>
      <p:pic>
        <p:nvPicPr>
          <p:cNvPr id="8" name="Content Placeholder 7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FCDEA773-8177-5571-F6FA-5AB278544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6318" y="1710513"/>
            <a:ext cx="8239624" cy="51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5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12 Effective Brain Exercises: Ways To Strengthen Your Mind">
            <a:extLst>
              <a:ext uri="{FF2B5EF4-FFF2-40B4-BE49-F238E27FC236}">
                <a16:creationId xmlns:a16="http://schemas.microsoft.com/office/drawing/2014/main" id="{CC4EFA7A-5FBB-679B-9DCB-800EA08D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01" t="9091" r="9653" b="3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07B01-8AB8-667B-0B46-A0CD239B0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9999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C837F-BF9B-74DE-E993-B5942754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How  to Create Functions</a:t>
            </a:r>
            <a:r>
              <a:rPr lang="en-US" sz="440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BC14-2277-888B-1D5A-AAC068CC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65" y="4271284"/>
            <a:ext cx="3593057" cy="1369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Declaration</a:t>
            </a:r>
            <a:r>
              <a:rPr lang="en-US" dirty="0"/>
              <a:t>: Use  </a:t>
            </a:r>
            <a:r>
              <a:rPr lang="en-US" b="1" dirty="0">
                <a:solidFill>
                  <a:srgbClr val="FF0000"/>
                </a:solidFill>
              </a:rPr>
              <a:t>function </a:t>
            </a:r>
            <a:r>
              <a:rPr lang="en-US" dirty="0"/>
              <a:t>keyword with a name.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7CCF7E5-D8D2-6381-E3F7-AA6537F0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839425"/>
            <a:ext cx="7478918" cy="517914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96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ED8C-56CF-396C-E1D7-92EA38CC2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Exercise 1: Area Calculator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5520BCA-D581-79A8-2C8C-9D6D04C8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/>
              <a:t>Goal</a:t>
            </a:r>
            <a:r>
              <a:rPr lang="en-US"/>
              <a:t>: Calculate the area of a rectangle.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/>
              <a:t>Steps</a:t>
            </a:r>
            <a:r>
              <a:rPr lang="en-US"/>
              <a:t>: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Make a function calcArea with width and height parameters.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Return the area (width × height).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/>
              <a:t>Print the area for width=4, height=5.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/>
              <a:t>Output</a:t>
            </a:r>
            <a:r>
              <a:rPr lang="en-US"/>
              <a:t>: 20.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0CA35658-38BD-8178-D736-8FA258FB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87920" y="2424519"/>
            <a:ext cx="3903980" cy="35817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7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09C22F-2E80-8AE1-6931-BD2EC058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B7369-5F9B-EE87-0C04-1285DFA0F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Exercise 2: String Reversal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22F48F5-4088-14AA-8F0C-2D52FF7BF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Reverse a string.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Make a function </a:t>
            </a:r>
            <a:r>
              <a:rPr lang="en-US" b="1" dirty="0" err="1"/>
              <a:t>reverseString</a:t>
            </a:r>
            <a:r>
              <a:rPr lang="en-US" b="1" dirty="0"/>
              <a:t> </a:t>
            </a:r>
            <a:r>
              <a:rPr lang="en-US" dirty="0"/>
              <a:t>that takes a string.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Reverse it using split, reverse, and join.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Print the result for "hello".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</a:t>
            </a:r>
            <a:r>
              <a:rPr lang="en-US" dirty="0" err="1"/>
              <a:t>olleh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9388F12B-F74F-1D40-933C-1C7F6B8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87920" y="2424519"/>
            <a:ext cx="3903980" cy="35817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65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0E6CE-02F0-C7A3-D4FE-B8A4F26C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D95C9-4DE9-FF41-F14E-8D6B48F77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Exercise 3: Greeting with Default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32374FD-C8EE-1E5A-FABF-1314CA1D0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Greet with a default name.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Make a function </a:t>
            </a:r>
            <a:r>
              <a:rPr lang="en-US" b="1" dirty="0"/>
              <a:t>greet </a:t>
            </a:r>
            <a:r>
              <a:rPr lang="en-US" dirty="0"/>
              <a:t>with a name parameter (default "Guest").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Return a greeting like "Hello, name!".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Print greetings for no input and "</a:t>
            </a:r>
            <a:r>
              <a:rPr lang="en-US" dirty="0" err="1"/>
              <a:t>Jaadugar</a:t>
            </a:r>
            <a:r>
              <a:rPr lang="en-US" dirty="0"/>
              <a:t>".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Hello, Guest! and Hello, </a:t>
            </a:r>
            <a:r>
              <a:rPr lang="en-US" dirty="0" err="1"/>
              <a:t>Jaadugar</a:t>
            </a:r>
            <a:r>
              <a:rPr lang="en-US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632EF835-E9B1-B2C3-1A1D-0BD93D8F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87920" y="2424519"/>
            <a:ext cx="3903980" cy="358172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94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23E51-F7CD-DE62-659B-FCD6E660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44908-E72C-7543-3D43-35CE6352D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/>
              <a:t>Exercise 4: Positive or Negative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A16EE27-A5FF-02AD-255E-45AD3BFC9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Check if a number is positive, negative, or zero.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Make a function </a:t>
            </a:r>
            <a:r>
              <a:rPr lang="en-US" b="1" dirty="0" err="1"/>
              <a:t>checkNumber</a:t>
            </a:r>
            <a:r>
              <a:rPr lang="en-US" b="1" dirty="0"/>
              <a:t> </a:t>
            </a:r>
            <a:r>
              <a:rPr lang="en-US" dirty="0"/>
              <a:t>that takes a number.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Return "Positive", "Negative", or "Zero".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Print results for 5, 3, and 0.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Positive, Negative, Zero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530FDEC3-D14A-D8CC-1967-467BF962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87920" y="2424519"/>
            <a:ext cx="3903980" cy="358172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01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81D5E-BA70-C5E3-6980-7DC9A2D5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A9BBF-BA69-24AC-1450-6DF638AA3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/>
              <a:t>Exercise 5: Double Array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0FD6AD8-586D-6CA5-21F3-EDFD4BB12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Double numbers in an array.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Make a function </a:t>
            </a:r>
            <a:r>
              <a:rPr lang="en-US" b="1" dirty="0" err="1"/>
              <a:t>doubleArray</a:t>
            </a:r>
            <a:r>
              <a:rPr lang="en-US" b="1" dirty="0"/>
              <a:t> </a:t>
            </a:r>
            <a:r>
              <a:rPr lang="en-US" dirty="0"/>
              <a:t>that takes an array.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Use a loop to double each number.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Return the new array.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/>
              <a:t>Print the result for [1, 2, 3].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Output</a:t>
            </a:r>
            <a:r>
              <a:rPr lang="en-US" dirty="0"/>
              <a:t>: [2, 4, 6]</a:t>
            </a:r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3819DC20-5F09-37B1-B9B6-8920456C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487920" y="2424519"/>
            <a:ext cx="3903980" cy="3581722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4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65BA-7793-C2D9-8FA5-9D6F2A00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37DA8-7C9F-4FF2-4474-8F4286053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14400"/>
            <a:ext cx="6001512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/>
              <a:t>Bonus question</a:t>
            </a:r>
            <a:endParaRPr lang="en-US" sz="400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E6384E9-8FDB-9C4B-AB22-925470A72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020" y="3274972"/>
            <a:ext cx="6001512" cy="3931920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300" b="1" dirty="0"/>
              <a:t>Goal</a:t>
            </a:r>
            <a:r>
              <a:rPr lang="en-US" sz="2300" dirty="0"/>
              <a:t>: Build a function to calculate a restaurant tip.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300" b="1" dirty="0"/>
              <a:t>Steps</a:t>
            </a:r>
            <a:r>
              <a:rPr lang="en-US" sz="2300" dirty="0"/>
              <a:t>: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300" dirty="0"/>
              <a:t>Create a function </a:t>
            </a:r>
            <a:r>
              <a:rPr lang="en-US" sz="2300" err="1"/>
              <a:t>calcTip</a:t>
            </a:r>
            <a:r>
              <a:rPr lang="en-US" sz="2300" dirty="0"/>
              <a:t> that takes bill and </a:t>
            </a:r>
            <a:r>
              <a:rPr lang="en-US" sz="2300" err="1"/>
              <a:t>tipPercent</a:t>
            </a:r>
            <a:r>
              <a:rPr lang="en-US" sz="2300" dirty="0"/>
              <a:t> (default 15%).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300" dirty="0"/>
              <a:t>Calculate the tip (bill * </a:t>
            </a:r>
            <a:r>
              <a:rPr lang="en-US" sz="2300" err="1"/>
              <a:t>tipPercent</a:t>
            </a:r>
            <a:r>
              <a:rPr lang="en-US" sz="2300" dirty="0"/>
              <a:t> / 100).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300" dirty="0"/>
              <a:t>Calculate the total (bill + tip).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300" dirty="0"/>
              <a:t>Log the tip and total with two decimal places (e.g., Tip: $3.00, Total: $23.00).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300" dirty="0"/>
              <a:t>Test with bill=20 (use default tip) and bill=50, </a:t>
            </a:r>
            <a:r>
              <a:rPr lang="en-US" sz="2300" err="1"/>
              <a:t>tipPercent</a:t>
            </a:r>
            <a:r>
              <a:rPr lang="en-US" sz="2300" dirty="0"/>
              <a:t>=20.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6" name="Picture 5" descr="12 Effective Brain Exercises: Ways To Strengthen Your Mind">
            <a:extLst>
              <a:ext uri="{FF2B5EF4-FFF2-40B4-BE49-F238E27FC236}">
                <a16:creationId xmlns:a16="http://schemas.microsoft.com/office/drawing/2014/main" id="{C2ACB1C2-08B0-062E-3805-269610CF1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74" r="21999" b="-6"/>
          <a:stretch>
            <a:fillRect/>
          </a:stretch>
        </p:blipFill>
        <p:spPr>
          <a:xfrm>
            <a:off x="7274560" y="2298718"/>
            <a:ext cx="4202057" cy="38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2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9E40A-9071-D49F-C226-992363E5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AA90-AA1E-27E9-D455-1F112115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24" y="976160"/>
            <a:ext cx="5435985" cy="1848734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“Why do we need </a:t>
            </a:r>
            <a:r>
              <a:rPr lang="en-US" dirty="0">
                <a:solidFill>
                  <a:srgbClr val="EB5757"/>
                </a:solidFill>
                <a:ea typeface="+mj-lt"/>
                <a:cs typeface="+mj-lt"/>
              </a:rPr>
              <a:t>return </a:t>
            </a:r>
            <a:r>
              <a:rPr lang="en-US" dirty="0">
                <a:ea typeface="+mj-lt"/>
                <a:cs typeface="+mj-lt"/>
              </a:rPr>
              <a:t>?”</a:t>
            </a:r>
            <a:endParaRPr lang="en-US" dirty="0"/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51A73F37-1EDC-01E2-21BF-F776930B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59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3B92D4-04BC-AC3C-D1E9-5E038F2DA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3B762-86FB-60C5-1E30-8777C9CB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749" y="909638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“Why do we need </a:t>
            </a:r>
            <a:r>
              <a:rPr lang="en-US" sz="4000" dirty="0">
                <a:solidFill>
                  <a:srgbClr val="EB5757"/>
                </a:solidFill>
              </a:rPr>
              <a:t>return </a:t>
            </a:r>
            <a:r>
              <a:rPr lang="en-US" sz="4000" dirty="0"/>
              <a:t>?”</a:t>
            </a:r>
          </a:p>
          <a:p>
            <a:endParaRPr lang="en-US" sz="4000" b="1" dirty="0"/>
          </a:p>
        </p:txBody>
      </p:sp>
      <p:pic>
        <p:nvPicPr>
          <p:cNvPr id="4" name="Picture 3" descr="Qna chat bubble icon vector design | Premium Vector">
            <a:extLst>
              <a:ext uri="{FF2B5EF4-FFF2-40B4-BE49-F238E27FC236}">
                <a16:creationId xmlns:a16="http://schemas.microsoft.com/office/drawing/2014/main" id="{77010D3E-B6F9-7357-5830-6601725B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66" b="-1"/>
          <a:stretch>
            <a:fillRect/>
          </a:stretch>
        </p:blipFill>
        <p:spPr>
          <a:xfrm>
            <a:off x="709872" y="731519"/>
            <a:ext cx="4976888" cy="5437244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0AB5BB9-C37C-6543-3EF9-DA6890670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0838" y="2236843"/>
            <a:ext cx="52011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Gives back a value from a function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 Lets us use that value somewhere else (like in a variable or console)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Ends the function early—no code after it runs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"Function se </a:t>
            </a:r>
            <a:r>
              <a:rPr lang="en-US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kuch</a:t>
            </a:r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kaam</a:t>
            </a:r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kara lo, aur return se </a:t>
            </a:r>
            <a:r>
              <a:rPr lang="en-US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uska</a:t>
            </a:r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result </a:t>
            </a:r>
            <a:r>
              <a:rPr lang="en-US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wapas</a:t>
            </a:r>
            <a:r>
              <a:rPr lang="en-US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le lo!"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4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3826D-0D14-1287-D404-7E555C99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4B1E-B5DF-B32D-FADB-3E734E5E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24" y="976160"/>
            <a:ext cx="5435985" cy="1848734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“What’s  the  difference between  declarations and  expressions?”</a:t>
            </a:r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DA978E6A-0936-7C2C-63D8-5075B445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4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487EF-A88A-0097-4C3C-46B5ED56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33770-102C-3933-82F5-AD3580C92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14400"/>
            <a:ext cx="6001512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“What’s the difference between declarations and expressions?”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42EB94D-5C08-57FE-8794-CF144DD47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235" y="3127607"/>
            <a:ext cx="6819541" cy="3931920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b="1" dirty="0"/>
              <a:t>declaration</a:t>
            </a:r>
            <a:r>
              <a:rPr lang="en-US" sz="1800" dirty="0"/>
              <a:t> is when you </a:t>
            </a:r>
            <a:r>
              <a:rPr lang="en-US" sz="1800" b="1" dirty="0"/>
              <a:t>define</a:t>
            </a:r>
            <a:r>
              <a:rPr lang="en-US" sz="1800" dirty="0"/>
              <a:t> something like a variable or function.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Example: let name = "Mrigesh"; or function greet() {}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It doesn’t </a:t>
            </a:r>
            <a:r>
              <a:rPr lang="en-US" sz="1800" i="1" dirty="0"/>
              <a:t>return a value</a:t>
            </a:r>
            <a:r>
              <a:rPr lang="en-US" sz="1800" dirty="0"/>
              <a:t>—it just sets something up. 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expression</a:t>
            </a:r>
            <a:r>
              <a:rPr lang="en-US" sz="1800" dirty="0"/>
              <a:t> is anything that </a:t>
            </a:r>
            <a:r>
              <a:rPr lang="en-US" sz="1800" b="1" dirty="0"/>
              <a:t>produces a value</a:t>
            </a:r>
            <a:r>
              <a:rPr lang="en-US" sz="1800" dirty="0"/>
              <a:t>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Example: 3 + 2, "hello".</a:t>
            </a:r>
            <a:r>
              <a:rPr lang="en-US" sz="1800" err="1"/>
              <a:t>toUpperCase</a:t>
            </a:r>
            <a:r>
              <a:rPr lang="en-US" sz="1800" dirty="0"/>
              <a:t>(), or even (function() {})()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It can be stored, passed, or logged—because it gives you a result.</a:t>
            </a:r>
            <a:br>
              <a:rPr lang="en-US" sz="1800" dirty="0"/>
            </a:br>
            <a:br>
              <a:rPr lang="en-US" sz="1800" dirty="0"/>
            </a:br>
            <a:br>
              <a:rPr lang="en-US" sz="1800" b="1" dirty="0">
                <a:highlight>
                  <a:srgbClr val="FFFF00"/>
                </a:highlight>
              </a:rPr>
            </a:br>
            <a:r>
              <a:rPr lang="en-US" sz="1800" b="1" i="1" dirty="0">
                <a:highlight>
                  <a:srgbClr val="FFFF00"/>
                </a:highlight>
              </a:rPr>
              <a:t>"Declaration naam batata </a:t>
            </a:r>
            <a:r>
              <a:rPr lang="en-US" sz="1800" b="1" i="1" err="1">
                <a:highlight>
                  <a:srgbClr val="FFFF00"/>
                </a:highlight>
              </a:rPr>
              <a:t>hai</a:t>
            </a:r>
            <a:r>
              <a:rPr lang="en-US" sz="1800" b="1" i="1" dirty="0">
                <a:highlight>
                  <a:srgbClr val="FFFF00"/>
                </a:highlight>
              </a:rPr>
              <a:t>, Expression </a:t>
            </a:r>
            <a:r>
              <a:rPr lang="en-US" sz="1800" b="1" i="1" err="1">
                <a:highlight>
                  <a:srgbClr val="FFFF00"/>
                </a:highlight>
              </a:rPr>
              <a:t>kaam</a:t>
            </a:r>
            <a:r>
              <a:rPr lang="en-US" sz="1800" b="1" i="1" dirty="0">
                <a:highlight>
                  <a:srgbClr val="FFFF00"/>
                </a:highlight>
              </a:rPr>
              <a:t> </a:t>
            </a:r>
            <a:r>
              <a:rPr lang="en-US" sz="1800" b="1" i="1" err="1">
                <a:highlight>
                  <a:srgbClr val="FFFF00"/>
                </a:highlight>
              </a:rPr>
              <a:t>karke</a:t>
            </a:r>
            <a:r>
              <a:rPr lang="en-US" sz="1800" b="1" i="1" dirty="0">
                <a:highlight>
                  <a:srgbClr val="FFFF00"/>
                </a:highlight>
              </a:rPr>
              <a:t> result </a:t>
            </a:r>
            <a:r>
              <a:rPr lang="en-US" sz="1800" b="1" i="1" err="1">
                <a:highlight>
                  <a:srgbClr val="FFFF00"/>
                </a:highlight>
              </a:rPr>
              <a:t>deta</a:t>
            </a:r>
            <a:r>
              <a:rPr lang="en-US" sz="1800" b="1" i="1" dirty="0">
                <a:highlight>
                  <a:srgbClr val="FFFF00"/>
                </a:highlight>
              </a:rPr>
              <a:t> </a:t>
            </a:r>
            <a:r>
              <a:rPr lang="en-US" sz="1800" b="1" i="1" err="1">
                <a:highlight>
                  <a:srgbClr val="FFFF00"/>
                </a:highlight>
              </a:rPr>
              <a:t>hai</a:t>
            </a:r>
            <a:r>
              <a:rPr lang="en-US" sz="1800" b="1" i="1" dirty="0">
                <a:highlight>
                  <a:srgbClr val="FFFF00"/>
                </a:highlight>
              </a:rPr>
              <a:t>!"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 descr="Qna chat bubble icon vector design | Premium Vector">
            <a:extLst>
              <a:ext uri="{FF2B5EF4-FFF2-40B4-BE49-F238E27FC236}">
                <a16:creationId xmlns:a16="http://schemas.microsoft.com/office/drawing/2014/main" id="{62523593-81AC-F7B4-CB7C-670853AF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81" b="2"/>
          <a:stretch>
            <a:fillRect/>
          </a:stretch>
        </p:blipFill>
        <p:spPr>
          <a:xfrm>
            <a:off x="8126207" y="162249"/>
            <a:ext cx="3271970" cy="40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E5C82-EBCB-98A2-A090-6C7B806D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D2FB3-1C21-ED41-657F-436660F5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/>
              <a:t>How  to Create Functions</a:t>
            </a:r>
            <a:r>
              <a:rPr lang="en-US" sz="440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146D-B4CA-7D0F-A03E-FF25DCE7D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65" y="4271284"/>
            <a:ext cx="3060701" cy="1296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Expression</a:t>
            </a:r>
            <a:r>
              <a:rPr lang="en-US" dirty="0"/>
              <a:t>:</a:t>
            </a:r>
            <a:r>
              <a:rPr lang="en-US"/>
              <a:t> Store a function in a variable.</a:t>
            </a:r>
            <a:endParaRPr lang="en-US" dirty="0"/>
          </a:p>
        </p:txBody>
      </p:sp>
      <p:pic>
        <p:nvPicPr>
          <p:cNvPr id="5" name="Picture 4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6242E451-A365-96DE-4ECC-3FB60C93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1" y="904865"/>
            <a:ext cx="7478918" cy="504826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509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642EC-65F9-4173-DC16-260592117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D7B0-C6F9-E3A4-B67D-7CB5E9D3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24" y="976160"/>
            <a:ext cx="5435985" cy="1848734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“Why  can’t I use a variable  from  inside  a function?”</a:t>
            </a:r>
          </a:p>
        </p:txBody>
      </p:sp>
      <p:pic>
        <p:nvPicPr>
          <p:cNvPr id="4" name="Content Placeholder 3" descr="Qna chat bubble icon vector design | Premium Vector">
            <a:extLst>
              <a:ext uri="{FF2B5EF4-FFF2-40B4-BE49-F238E27FC236}">
                <a16:creationId xmlns:a16="http://schemas.microsoft.com/office/drawing/2014/main" id="{4A7C9F24-77FA-FDA5-F05A-9267457C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565167"/>
            <a:ext cx="5654663" cy="56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7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4C376-6412-FF0F-1990-DDD412856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D1DEAC9-3F27-548B-E696-0CCDBCD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736D5F-E814-FF94-B3B9-04968B9C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EED27D1-2713-524E-017C-7BB68F32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30408-872E-E762-9C60-6EB3A7984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14400"/>
            <a:ext cx="6001512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“What’s the difference between declarations and expressions?”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7686ADD-B9F5-6370-8C6D-E449C8A2B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FC31E41-8160-3008-50AF-54C551903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941" y="2018225"/>
            <a:ext cx="9273629" cy="393192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Variables created </a:t>
            </a:r>
            <a:r>
              <a:rPr lang="en-US" b="1" dirty="0">
                <a:ea typeface="+mn-lt"/>
                <a:cs typeface="+mn-lt"/>
              </a:rPr>
              <a:t>inside</a:t>
            </a:r>
            <a:r>
              <a:rPr lang="en-US" dirty="0">
                <a:ea typeface="+mn-lt"/>
                <a:cs typeface="+mn-lt"/>
              </a:rPr>
              <a:t> a function are in a </a:t>
            </a:r>
            <a:r>
              <a:rPr lang="en-US" b="1" dirty="0">
                <a:ea typeface="+mn-lt"/>
                <a:cs typeface="+mn-lt"/>
              </a:rPr>
              <a:t>local scope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That means they </a:t>
            </a:r>
            <a:r>
              <a:rPr lang="en-US" b="1" dirty="0">
                <a:ea typeface="+mn-lt"/>
                <a:cs typeface="+mn-lt"/>
              </a:rPr>
              <a:t>exist only while the function runs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Once the function ends, the variable is </a:t>
            </a:r>
            <a:r>
              <a:rPr lang="en-US" b="1" dirty="0">
                <a:ea typeface="+mn-lt"/>
                <a:cs typeface="+mn-lt"/>
              </a:rPr>
              <a:t>gone</a:t>
            </a:r>
            <a:r>
              <a:rPr lang="en-US" dirty="0">
                <a:ea typeface="+mn-lt"/>
                <a:cs typeface="+mn-lt"/>
              </a:rPr>
              <a:t>—you can't access it from outside</a:t>
            </a:r>
            <a:br>
              <a:rPr lang="en-US" dirty="0">
                <a:ea typeface="+mn-lt"/>
                <a:cs typeface="+mn-lt"/>
              </a:rPr>
            </a:br>
            <a:br>
              <a:rPr lang="en-US" dirty="0"/>
            </a:b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"Jo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cheez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kitchen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ke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drawer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mein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hai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, wo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sirf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wahi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milti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hai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—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poore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ghar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mein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nahi</a:t>
            </a: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!"</a:t>
            </a:r>
            <a:endParaRPr lang="en-US" b="1" i="1">
              <a:solidFill>
                <a:srgbClr val="FF0000"/>
              </a:solidFill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Qna chat bubble icon vector design | Premium Vector">
            <a:extLst>
              <a:ext uri="{FF2B5EF4-FFF2-40B4-BE49-F238E27FC236}">
                <a16:creationId xmlns:a16="http://schemas.microsoft.com/office/drawing/2014/main" id="{4DD309C2-AD0B-2064-BC27-E4EB46A3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81" b="2"/>
          <a:stretch>
            <a:fillRect/>
          </a:stretch>
        </p:blipFill>
        <p:spPr>
          <a:xfrm>
            <a:off x="8126207" y="162249"/>
            <a:ext cx="3271970" cy="40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0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1C3-ACF8-50FC-0316-351A3774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cap Images – Browse 7,169 Stock Photos, Vectors, and Video | Adobe Stock">
            <a:extLst>
              <a:ext uri="{FF2B5EF4-FFF2-40B4-BE49-F238E27FC236}">
                <a16:creationId xmlns:a16="http://schemas.microsoft.com/office/drawing/2014/main" id="{8BAAE60D-944C-800A-6699-BB43E0E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25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565756F-B774-4E01-3DB7-4CCB6E4A1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6782-6E87-9C26-2C88-0B5216B9F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14400"/>
            <a:ext cx="5195889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Recap...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5C27FF2-AA39-999E-8802-24D36D86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2763492"/>
            <a:ext cx="5195889" cy="3931920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Functions</a:t>
            </a:r>
            <a:r>
              <a:rPr lang="en-US" sz="1800" dirty="0"/>
              <a:t>: Code blocks for tasks (e.g., greet(), </a:t>
            </a:r>
            <a:r>
              <a:rPr lang="en-US" sz="1800" err="1"/>
              <a:t>calcTip</a:t>
            </a:r>
            <a:r>
              <a:rPr lang="en-US" sz="1800" dirty="0"/>
              <a:t>()).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Declarations</a:t>
            </a:r>
            <a:r>
              <a:rPr lang="en-US" sz="1800" dirty="0"/>
              <a:t>: function name() {} (hoisted).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Expressions</a:t>
            </a:r>
            <a:r>
              <a:rPr lang="en-US" sz="1800" dirty="0"/>
              <a:t>: const name = function() {} (not hoisted).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Parameters</a:t>
            </a:r>
            <a:r>
              <a:rPr lang="en-US" sz="1800" dirty="0"/>
              <a:t>: Inputs like bill or name.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Return</a:t>
            </a:r>
            <a:r>
              <a:rPr lang="en-US" sz="1800" dirty="0"/>
              <a:t>: Gives back a result (e.g., return a + b).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Scope</a:t>
            </a:r>
            <a:r>
              <a:rPr lang="en-US" sz="1800" dirty="0"/>
              <a:t>: Local variables stay inside functions.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Default Parameters</a:t>
            </a:r>
            <a:r>
              <a:rPr lang="en-US" sz="1800" dirty="0"/>
              <a:t>: Fallback values (e.g., </a:t>
            </a:r>
            <a:r>
              <a:rPr lang="en-US" sz="1800" err="1"/>
              <a:t>tipPercent</a:t>
            </a:r>
            <a:r>
              <a:rPr lang="en-US" sz="1800" dirty="0"/>
              <a:t>=15).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Conditionals</a:t>
            </a:r>
            <a:r>
              <a:rPr lang="en-US" sz="1800" dirty="0"/>
              <a:t>: Use if to make decisions in functions.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4" name="Picture 13" descr="Small tree">
            <a:extLst>
              <a:ext uri="{FF2B5EF4-FFF2-40B4-BE49-F238E27FC236}">
                <a16:creationId xmlns:a16="http://schemas.microsoft.com/office/drawing/2014/main" id="{F4FC6895-3DB0-6FD5-ED0D-E301A5A4B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 contrast="-33000"/>
                    </a14:imgEffect>
                  </a14:imgLayer>
                </a14:imgProps>
              </a:ext>
            </a:extLst>
          </a:blip>
          <a:srcRect l="13875" r="29952" b="-2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5B583-BC58-FDDE-1D22-5D14A1FC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7C365-D63A-028D-B507-16ED2370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Parameters</a:t>
            </a:r>
            <a:r>
              <a:rPr lang="en-US" sz="3600">
                <a:ea typeface="+mj-lt"/>
                <a:cs typeface="+mj-lt"/>
              </a:rPr>
              <a:t>: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EAD6-C5AE-8DF2-77FF-524B7349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4081598" cy="3777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Inputs you give the function, like </a:t>
            </a:r>
            <a:r>
              <a:rPr lang="en-US" sz="2400" dirty="0">
                <a:latin typeface="Consolas"/>
              </a:rPr>
              <a:t>name</a:t>
            </a:r>
            <a:r>
              <a:rPr lang="en-US" sz="2400" dirty="0">
                <a:ea typeface="+mn-lt"/>
                <a:cs typeface="+mn-lt"/>
              </a:rPr>
              <a:t> or </a:t>
            </a:r>
            <a:r>
              <a:rPr lang="en-US" sz="2400" dirty="0">
                <a:latin typeface="Consolas"/>
              </a:rPr>
              <a:t>a, b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Use them inside the function to do the job.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1AF8A1E-1F51-BBE7-FCA7-20E55B29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7" r="16656" b="-2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5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248ED-DADD-FFFB-33D9-172DC19CE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F5066-7040-762A-3147-8C5B66D0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630" y="448181"/>
            <a:ext cx="7445661" cy="11469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/>
              <a:t>Return</a:t>
            </a:r>
            <a:r>
              <a:rPr lang="en-US" sz="540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DE8B-C642-4553-97B0-63369886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4" y="661358"/>
            <a:ext cx="2228409" cy="3529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/>
              <a:t>Gives back a result to use later.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195590" y="661358"/>
            <a:ext cx="0" cy="57607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7A8FF0B-BE3E-7B2D-7AF6-11865FD4D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89" y="1600629"/>
            <a:ext cx="7746904" cy="43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3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9906E-0AB8-6F18-5AD7-4982C029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Tips</a:t>
            </a:r>
            <a:r>
              <a:rPr lang="en-US"/>
              <a:t>:</a:t>
            </a:r>
            <a:endParaRPr lang="en-US" dirty="0"/>
          </a:p>
        </p:txBody>
      </p:sp>
      <p:pic>
        <p:nvPicPr>
          <p:cNvPr id="4" name="Content Placeholder 3" descr="88,000+ Top Tips Stock Photos, Pictures &amp; Royalty-Free Images - iStock |  Top tips vector, Top tips icon">
            <a:extLst>
              <a:ext uri="{FF2B5EF4-FFF2-40B4-BE49-F238E27FC236}">
                <a16:creationId xmlns:a16="http://schemas.microsoft.com/office/drawing/2014/main" id="{751F2F43-BB7A-9845-C46A-AC0A7C3DB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922" r="5945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F56016-A755-55B7-7331-6AA99C647129}"/>
              </a:ext>
            </a:extLst>
          </p:cNvPr>
          <p:cNvSpPr txBox="1"/>
          <p:nvPr/>
        </p:nvSpPr>
        <p:spPr>
          <a:xfrm>
            <a:off x="6696186" y="2221992"/>
            <a:ext cx="4800600" cy="37398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Name functions clearly (e.g., greet, calculate).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return if you want a result; without it, you get undefined.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Call functions as many times as you want!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0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7E641-3BEA-000F-02BD-2F9AFCD2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Function  Details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303EC-2372-C8D8-0F75-6C12ED2D5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55" r="2" b="2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ChronicleVTI</vt:lpstr>
      <vt:lpstr>What’s a Function?</vt:lpstr>
      <vt:lpstr>What’s  a  Function?</vt:lpstr>
      <vt:lpstr>Why  Use  Functions?</vt:lpstr>
      <vt:lpstr>How  to Create Functions:</vt:lpstr>
      <vt:lpstr>How  to Create Functions:</vt:lpstr>
      <vt:lpstr>Parameters:</vt:lpstr>
      <vt:lpstr>Return:</vt:lpstr>
      <vt:lpstr>Tips:</vt:lpstr>
      <vt:lpstr>Function  Details</vt:lpstr>
      <vt:lpstr>Scope:</vt:lpstr>
      <vt:lpstr>Default Parameters</vt:lpstr>
      <vt:lpstr>Anonymous Functions</vt:lpstr>
      <vt:lpstr>Hoisting:</vt:lpstr>
      <vt:lpstr>Hoisting:</vt:lpstr>
      <vt:lpstr>Why This Matters?</vt:lpstr>
      <vt:lpstr>Question 1: 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Functions with Conditionals</vt:lpstr>
      <vt:lpstr>Why  Use  Conditionals  in  Functions?</vt:lpstr>
      <vt:lpstr>Why Use It?</vt:lpstr>
      <vt:lpstr>Tips:</vt:lpstr>
      <vt:lpstr>Arrow functions</vt:lpstr>
      <vt:lpstr>Arrow functions</vt:lpstr>
      <vt:lpstr>Why Use  Arrow Functions?</vt:lpstr>
      <vt:lpstr>When not  to  Use  Arrow Functions?</vt:lpstr>
      <vt:lpstr>Question 1</vt:lpstr>
      <vt:lpstr>Question 2</vt:lpstr>
      <vt:lpstr>Question 3</vt:lpstr>
      <vt:lpstr>Question 4</vt:lpstr>
      <vt:lpstr>Question 5</vt:lpstr>
      <vt:lpstr>Exercise</vt:lpstr>
      <vt:lpstr>Exercise 1: Area Calculator</vt:lpstr>
      <vt:lpstr>Exercise 2: String Reversal</vt:lpstr>
      <vt:lpstr>Exercise 3: Greeting with Default</vt:lpstr>
      <vt:lpstr>Exercise 4: Positive or Negative</vt:lpstr>
      <vt:lpstr>Exercise 5: Double Array</vt:lpstr>
      <vt:lpstr>Bonus question</vt:lpstr>
      <vt:lpstr>“Why do we need return ?”</vt:lpstr>
      <vt:lpstr>“Why do we need return ?” </vt:lpstr>
      <vt:lpstr>“What’s  the  difference between  declarations and  expressions?”</vt:lpstr>
      <vt:lpstr>“What’s the difference between declarations and expressions?” </vt:lpstr>
      <vt:lpstr>“Why  can’t I use a variable  from  inside  a function?”</vt:lpstr>
      <vt:lpstr>“What’s the difference between declarations and expressions?” </vt:lpstr>
      <vt:lpstr>PowerPoint Presentation</vt:lpstr>
      <vt:lpstr>Recap...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435</cp:revision>
  <dcterms:created xsi:type="dcterms:W3CDTF">2025-07-03T12:08:14Z</dcterms:created>
  <dcterms:modified xsi:type="dcterms:W3CDTF">2025-07-04T12:36:36Z</dcterms:modified>
</cp:coreProperties>
</file>